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  <p:sldMasterId id="2147483754" r:id="rId7"/>
  </p:sldMasterIdLst>
  <p:notesMasterIdLst>
    <p:notesMasterId r:id="rId22"/>
  </p:notesMasterIdLst>
  <p:sldIdLst>
    <p:sldId id="301" r:id="rId8"/>
    <p:sldId id="256" r:id="rId9"/>
    <p:sldId id="288" r:id="rId10"/>
    <p:sldId id="290" r:id="rId11"/>
    <p:sldId id="293" r:id="rId12"/>
    <p:sldId id="281" r:id="rId13"/>
    <p:sldId id="282" r:id="rId14"/>
    <p:sldId id="294" r:id="rId15"/>
    <p:sldId id="295" r:id="rId16"/>
    <p:sldId id="296" r:id="rId17"/>
    <p:sldId id="297" r:id="rId18"/>
    <p:sldId id="299" r:id="rId19"/>
    <p:sldId id="298" r:id="rId20"/>
    <p:sldId id="300" r:id="rId21"/>
  </p:sldIdLst>
  <p:sldSz cx="10969625" cy="6170613"/>
  <p:notesSz cx="6858000" cy="91440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3CC"/>
    <a:srgbClr val="B02537"/>
    <a:srgbClr val="D51317"/>
    <a:srgbClr val="F363C0"/>
    <a:srgbClr val="009C5E"/>
    <a:srgbClr val="266999"/>
    <a:srgbClr val="563B8D"/>
    <a:srgbClr val="88BC6E"/>
    <a:srgbClr val="28A4CB"/>
    <a:srgbClr val="40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DE723-0A92-4A1D-90FC-0224E84E7405}" v="31" dt="2023-11-07T04:09:49.368"/>
    <p1510:client id="{A74C61B3-FFDE-4275-B6D2-E65099ABB093}" v="1716" dt="2023-10-11T23:14:09.198"/>
    <p1510:client id="{E2C19BF2-7865-42AF-67C4-DED0BEABB450}" v="6" dt="2023-10-20T16:47:48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8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ozco Valera Jaime Adrian (BGSW/EXC2-MS)" userId="S::oja3ga@bosch.com::27d8d86e-2108-4d2c-93eb-5f2b6dc83671" providerId="AD" clId="Web-{94B16218-90D9-E1BF-81D1-1D263182AAF9}"/>
    <pc:docChg chg="delSld sldOrd">
      <pc:chgData name="Orozco Valera Jaime Adrian (BGSW/EXC2-MS)" userId="S::oja3ga@bosch.com::27d8d86e-2108-4d2c-93eb-5f2b6dc83671" providerId="AD" clId="Web-{94B16218-90D9-E1BF-81D1-1D263182AAF9}" dt="2023-09-22T15:40:46.762" v="1"/>
      <pc:docMkLst>
        <pc:docMk/>
      </pc:docMkLst>
      <pc:sldChg chg="ord">
        <pc:chgData name="Orozco Valera Jaime Adrian (BGSW/EXC2-MS)" userId="S::oja3ga@bosch.com::27d8d86e-2108-4d2c-93eb-5f2b6dc83671" providerId="AD" clId="Web-{94B16218-90D9-E1BF-81D1-1D263182AAF9}" dt="2023-09-22T15:40:46.762" v="1"/>
        <pc:sldMkLst>
          <pc:docMk/>
          <pc:sldMk cId="2609786075" sldId="280"/>
        </pc:sldMkLst>
      </pc:sldChg>
      <pc:sldChg chg="del">
        <pc:chgData name="Orozco Valera Jaime Adrian (BGSW/EXC2-MS)" userId="S::oja3ga@bosch.com::27d8d86e-2108-4d2c-93eb-5f2b6dc83671" providerId="AD" clId="Web-{94B16218-90D9-E1BF-81D1-1D263182AAF9}" dt="2023-09-22T15:40:23.339" v="0"/>
        <pc:sldMkLst>
          <pc:docMk/>
          <pc:sldMk cId="2425302455" sldId="291"/>
        </pc:sldMkLst>
      </pc:sldChg>
    </pc:docChg>
  </pc:docChgLst>
  <pc:docChgLst>
    <pc:chgData name="Orozco Valera Jaime Adrian (BGSW/EXC2-MS)" userId="S::oja3ga@bosch.com::27d8d86e-2108-4d2c-93eb-5f2b6dc83671" providerId="AD" clId="Web-{E2C19BF2-7865-42AF-67C4-DED0BEABB450}"/>
    <pc:docChg chg="modSld">
      <pc:chgData name="Orozco Valera Jaime Adrian (BGSW/EXC2-MS)" userId="S::oja3ga@bosch.com::27d8d86e-2108-4d2c-93eb-5f2b6dc83671" providerId="AD" clId="Web-{E2C19BF2-7865-42AF-67C4-DED0BEABB450}" dt="2023-10-20T16:47:48.670" v="2" actId="20577"/>
      <pc:docMkLst>
        <pc:docMk/>
      </pc:docMkLst>
      <pc:sldChg chg="modSp">
        <pc:chgData name="Orozco Valera Jaime Adrian (BGSW/EXC2-MS)" userId="S::oja3ga@bosch.com::27d8d86e-2108-4d2c-93eb-5f2b6dc83671" providerId="AD" clId="Web-{E2C19BF2-7865-42AF-67C4-DED0BEABB450}" dt="2023-10-20T16:47:48.670" v="2" actId="20577"/>
        <pc:sldMkLst>
          <pc:docMk/>
          <pc:sldMk cId="20208659" sldId="281"/>
        </pc:sldMkLst>
        <pc:spChg chg="mod">
          <ac:chgData name="Orozco Valera Jaime Adrian (BGSW/EXC2-MS)" userId="S::oja3ga@bosch.com::27d8d86e-2108-4d2c-93eb-5f2b6dc83671" providerId="AD" clId="Web-{E2C19BF2-7865-42AF-67C4-DED0BEABB450}" dt="2023-10-20T16:47:48.670" v="2" actId="20577"/>
          <ac:spMkLst>
            <pc:docMk/>
            <pc:sldMk cId="20208659" sldId="281"/>
            <ac:spMk id="31" creationId="{DA1F12C7-8122-AAAC-172F-2E071CFC7F0E}"/>
          </ac:spMkLst>
        </pc:spChg>
      </pc:sldChg>
    </pc:docChg>
  </pc:docChgLst>
  <pc:docChgLst>
    <pc:chgData name="Orozco Valera Jaime Adrian (BGSW/EXC2-MS)" userId="27d8d86e-2108-4d2c-93eb-5f2b6dc83671" providerId="ADAL" clId="{A74C61B3-FFDE-4275-B6D2-E65099ABB093}"/>
    <pc:docChg chg="undo custSel addSld delSld modSld sldOrd modMainMaster">
      <pc:chgData name="Orozco Valera Jaime Adrian (BGSW/EXC2-MS)" userId="27d8d86e-2108-4d2c-93eb-5f2b6dc83671" providerId="ADAL" clId="{A74C61B3-FFDE-4275-B6D2-E65099ABB093}" dt="2023-10-11T23:14:09.198" v="6469"/>
      <pc:docMkLst>
        <pc:docMk/>
      </pc:docMkLst>
      <pc:sldChg chg="delSp modSp mod">
        <pc:chgData name="Orozco Valera Jaime Adrian (BGSW/EXC2-MS)" userId="27d8d86e-2108-4d2c-93eb-5f2b6dc83671" providerId="ADAL" clId="{A74C61B3-FFDE-4275-B6D2-E65099ABB093}" dt="2023-10-11T23:06:16.626" v="6463" actId="20577"/>
        <pc:sldMkLst>
          <pc:docMk/>
          <pc:sldMk cId="28530264" sldId="256"/>
        </pc:sldMkLst>
        <pc:spChg chg="mod">
          <ac:chgData name="Orozco Valera Jaime Adrian (BGSW/EXC2-MS)" userId="27d8d86e-2108-4d2c-93eb-5f2b6dc83671" providerId="ADAL" clId="{A74C61B3-FFDE-4275-B6D2-E65099ABB093}" dt="2023-10-11T23:06:16.626" v="6463" actId="20577"/>
          <ac:spMkLst>
            <pc:docMk/>
            <pc:sldMk cId="28530264" sldId="256"/>
            <ac:spMk id="2" creationId="{17DB89E0-89D9-4425-AE04-BF03119740B1}"/>
          </ac:spMkLst>
        </pc:spChg>
        <pc:spChg chg="del">
          <ac:chgData name="Orozco Valera Jaime Adrian (BGSW/EXC2-MS)" userId="27d8d86e-2108-4d2c-93eb-5f2b6dc83671" providerId="ADAL" clId="{A74C61B3-FFDE-4275-B6D2-E65099ABB093}" dt="2023-10-09T15:19:16.607" v="77" actId="478"/>
          <ac:spMkLst>
            <pc:docMk/>
            <pc:sldMk cId="28530264" sldId="256"/>
            <ac:spMk id="3" creationId="{B9139839-FCEA-4EC2-AD64-E9A6C386964E}"/>
          </ac:spMkLst>
        </pc:spChg>
      </pc:sldChg>
      <pc:sldChg chg="addSp delSp modSp del">
        <pc:chgData name="Orozco Valera Jaime Adrian (BGSW/EXC2-MS)" userId="27d8d86e-2108-4d2c-93eb-5f2b6dc83671" providerId="ADAL" clId="{A74C61B3-FFDE-4275-B6D2-E65099ABB093}" dt="2023-10-09T23:17:56.715" v="6338" actId="47"/>
        <pc:sldMkLst>
          <pc:docMk/>
          <pc:sldMk cId="2609786075" sldId="280"/>
        </pc:sldMkLst>
        <pc:spChg chg="mod">
          <ac:chgData name="Orozco Valera Jaime Adrian (BGSW/EXC2-MS)" userId="27d8d86e-2108-4d2c-93eb-5f2b6dc83671" providerId="ADAL" clId="{A74C61B3-FFDE-4275-B6D2-E65099ABB093}" dt="2023-10-09T21:14:32.480" v="2912" actId="27803"/>
          <ac:spMkLst>
            <pc:docMk/>
            <pc:sldMk cId="2609786075" sldId="280"/>
            <ac:spMk id="5" creationId="{20DF1191-6C94-D73F-F6DB-2D7F56A72124}"/>
          </ac:spMkLst>
        </pc:spChg>
        <pc:spChg chg="mod">
          <ac:chgData name="Orozco Valera Jaime Adrian (BGSW/EXC2-MS)" userId="27d8d86e-2108-4d2c-93eb-5f2b6dc83671" providerId="ADAL" clId="{A74C61B3-FFDE-4275-B6D2-E65099ABB093}" dt="2023-10-09T21:14:32.480" v="2912" actId="27803"/>
          <ac:spMkLst>
            <pc:docMk/>
            <pc:sldMk cId="2609786075" sldId="280"/>
            <ac:spMk id="6" creationId="{50F49DB1-DDFF-C48C-C224-539F224004BE}"/>
          </ac:spMkLst>
        </pc:spChg>
        <pc:spChg chg="mod">
          <ac:chgData name="Orozco Valera Jaime Adrian (BGSW/EXC2-MS)" userId="27d8d86e-2108-4d2c-93eb-5f2b6dc83671" providerId="ADAL" clId="{A74C61B3-FFDE-4275-B6D2-E65099ABB093}" dt="2023-10-09T21:14:32.480" v="2912" actId="27803"/>
          <ac:spMkLst>
            <pc:docMk/>
            <pc:sldMk cId="2609786075" sldId="280"/>
            <ac:spMk id="7" creationId="{7CFC85E4-1822-5600-B986-754D6FB8882B}"/>
          </ac:spMkLst>
        </pc:spChg>
        <pc:spChg chg="mod">
          <ac:chgData name="Orozco Valera Jaime Adrian (BGSW/EXC2-MS)" userId="27d8d86e-2108-4d2c-93eb-5f2b6dc83671" providerId="ADAL" clId="{A74C61B3-FFDE-4275-B6D2-E65099ABB093}" dt="2023-10-09T21:14:32.480" v="2912" actId="27803"/>
          <ac:spMkLst>
            <pc:docMk/>
            <pc:sldMk cId="2609786075" sldId="280"/>
            <ac:spMk id="13" creationId="{719A4C28-4A78-5E1D-5917-B9251B089FBD}"/>
          </ac:spMkLst>
        </pc:spChg>
        <pc:spChg chg="mod">
          <ac:chgData name="Orozco Valera Jaime Adrian (BGSW/EXC2-MS)" userId="27d8d86e-2108-4d2c-93eb-5f2b6dc83671" providerId="ADAL" clId="{A74C61B3-FFDE-4275-B6D2-E65099ABB093}" dt="2023-10-09T21:14:32.480" v="2912" actId="27803"/>
          <ac:spMkLst>
            <pc:docMk/>
            <pc:sldMk cId="2609786075" sldId="280"/>
            <ac:spMk id="14" creationId="{C02DB362-F1B8-0A9B-354D-E0BF79114F27}"/>
          </ac:spMkLst>
        </pc:spChg>
        <pc:spChg chg="mod">
          <ac:chgData name="Orozco Valera Jaime Adrian (BGSW/EXC2-MS)" userId="27d8d86e-2108-4d2c-93eb-5f2b6dc83671" providerId="ADAL" clId="{A74C61B3-FFDE-4275-B6D2-E65099ABB093}" dt="2023-10-09T21:19:41.306" v="2997" actId="27803"/>
          <ac:spMkLst>
            <pc:docMk/>
            <pc:sldMk cId="2609786075" sldId="280"/>
            <ac:spMk id="17" creationId="{0E3A106E-5D94-06B9-9835-BBB265491691}"/>
          </ac:spMkLst>
        </pc:spChg>
        <pc:spChg chg="mod">
          <ac:chgData name="Orozco Valera Jaime Adrian (BGSW/EXC2-MS)" userId="27d8d86e-2108-4d2c-93eb-5f2b6dc83671" providerId="ADAL" clId="{A74C61B3-FFDE-4275-B6D2-E65099ABB093}" dt="2023-10-09T21:19:41.306" v="2997" actId="27803"/>
          <ac:spMkLst>
            <pc:docMk/>
            <pc:sldMk cId="2609786075" sldId="280"/>
            <ac:spMk id="18" creationId="{6EFEB8E4-F93F-04C2-0C63-112C5906F1FC}"/>
          </ac:spMkLst>
        </pc:spChg>
        <pc:spChg chg="mod">
          <ac:chgData name="Orozco Valera Jaime Adrian (BGSW/EXC2-MS)" userId="27d8d86e-2108-4d2c-93eb-5f2b6dc83671" providerId="ADAL" clId="{A74C61B3-FFDE-4275-B6D2-E65099ABB093}" dt="2023-10-09T21:19:41.306" v="2997" actId="27803"/>
          <ac:spMkLst>
            <pc:docMk/>
            <pc:sldMk cId="2609786075" sldId="280"/>
            <ac:spMk id="19" creationId="{FAC9DE6F-C5E0-DD47-132B-4E392083380B}"/>
          </ac:spMkLst>
        </pc:spChg>
        <pc:spChg chg="mod">
          <ac:chgData name="Orozco Valera Jaime Adrian (BGSW/EXC2-MS)" userId="27d8d86e-2108-4d2c-93eb-5f2b6dc83671" providerId="ADAL" clId="{A74C61B3-FFDE-4275-B6D2-E65099ABB093}" dt="2023-10-09T21:19:41.306" v="2997" actId="27803"/>
          <ac:spMkLst>
            <pc:docMk/>
            <pc:sldMk cId="2609786075" sldId="280"/>
            <ac:spMk id="20" creationId="{D7083D5D-477D-695E-26CB-570AA217A642}"/>
          </ac:spMkLst>
        </pc:spChg>
        <pc:spChg chg="mod">
          <ac:chgData name="Orozco Valera Jaime Adrian (BGSW/EXC2-MS)" userId="27d8d86e-2108-4d2c-93eb-5f2b6dc83671" providerId="ADAL" clId="{A74C61B3-FFDE-4275-B6D2-E65099ABB093}" dt="2023-10-09T23:06:58.377" v="5847" actId="27803"/>
          <ac:spMkLst>
            <pc:docMk/>
            <pc:sldMk cId="2609786075" sldId="280"/>
            <ac:spMk id="24" creationId="{B7D68D9D-C6E7-B086-033B-66D00D40C667}"/>
          </ac:spMkLst>
        </pc:spChg>
        <pc:spChg chg="mod">
          <ac:chgData name="Orozco Valera Jaime Adrian (BGSW/EXC2-MS)" userId="27d8d86e-2108-4d2c-93eb-5f2b6dc83671" providerId="ADAL" clId="{A74C61B3-FFDE-4275-B6D2-E65099ABB093}" dt="2023-10-09T23:06:58.377" v="5847" actId="27803"/>
          <ac:spMkLst>
            <pc:docMk/>
            <pc:sldMk cId="2609786075" sldId="280"/>
            <ac:spMk id="26" creationId="{6DEC8ECA-2BF6-19E8-9414-F15F992A012B}"/>
          </ac:spMkLst>
        </pc:spChg>
        <pc:grpChg chg="mod">
          <ac:chgData name="Orozco Valera Jaime Adrian (BGSW/EXC2-MS)" userId="27d8d86e-2108-4d2c-93eb-5f2b6dc83671" providerId="ADAL" clId="{A74C61B3-FFDE-4275-B6D2-E65099ABB093}" dt="2023-10-09T21:14:32.480" v="2912" actId="27803"/>
          <ac:grpSpMkLst>
            <pc:docMk/>
            <pc:sldMk cId="2609786075" sldId="280"/>
            <ac:grpSpMk id="4" creationId="{848CAE01-B614-7655-1CA6-DE9DF421A983}"/>
          </ac:grpSpMkLst>
        </pc:grpChg>
        <pc:grpChg chg="mod">
          <ac:chgData name="Orozco Valera Jaime Adrian (BGSW/EXC2-MS)" userId="27d8d86e-2108-4d2c-93eb-5f2b6dc83671" providerId="ADAL" clId="{A74C61B3-FFDE-4275-B6D2-E65099ABB093}" dt="2023-10-09T21:19:41.306" v="2997" actId="27803"/>
          <ac:grpSpMkLst>
            <pc:docMk/>
            <pc:sldMk cId="2609786075" sldId="280"/>
            <ac:grpSpMk id="16" creationId="{E69D3FE3-D1EF-C9B8-E99C-B9539D069033}"/>
          </ac:grpSpMkLst>
        </pc:grpChg>
        <pc:grpChg chg="mod">
          <ac:chgData name="Orozco Valera Jaime Adrian (BGSW/EXC2-MS)" userId="27d8d86e-2108-4d2c-93eb-5f2b6dc83671" providerId="ADAL" clId="{A74C61B3-FFDE-4275-B6D2-E65099ABB093}" dt="2023-10-09T23:06:58.377" v="5847" actId="27803"/>
          <ac:grpSpMkLst>
            <pc:docMk/>
            <pc:sldMk cId="2609786075" sldId="280"/>
            <ac:grpSpMk id="22" creationId="{A373ECA4-6CDA-BDFC-D93E-2F993F67693C}"/>
          </ac:grpSpMkLst>
        </pc:grpChg>
        <pc:picChg chg="add del">
          <ac:chgData name="Orozco Valera Jaime Adrian (BGSW/EXC2-MS)" userId="27d8d86e-2108-4d2c-93eb-5f2b6dc83671" providerId="ADAL" clId="{A74C61B3-FFDE-4275-B6D2-E65099ABB093}" dt="2023-10-09T23:07:07.894" v="5848" actId="27803"/>
          <ac:picMkLst>
            <pc:docMk/>
            <pc:sldMk cId="2609786075" sldId="280"/>
            <ac:picMk id="23" creationId="{78EA75D2-88F2-4B09-FE01-30D5B17E4CF0}"/>
          </ac:picMkLst>
        </pc:picChg>
        <pc:picChg chg="del">
          <ac:chgData name="Orozco Valera Jaime Adrian (BGSW/EXC2-MS)" userId="27d8d86e-2108-4d2c-93eb-5f2b6dc83671" providerId="ADAL" clId="{A74C61B3-FFDE-4275-B6D2-E65099ABB093}" dt="2023-10-09T21:14:32.480" v="2912" actId="27803"/>
          <ac:picMkLst>
            <pc:docMk/>
            <pc:sldMk cId="2609786075" sldId="280"/>
            <ac:picMk id="25" creationId="{2693C1BA-ABDF-C3AE-6C89-3415F1ADEBBB}"/>
          </ac:picMkLst>
        </pc:picChg>
        <pc:picChg chg="del">
          <ac:chgData name="Orozco Valera Jaime Adrian (BGSW/EXC2-MS)" userId="27d8d86e-2108-4d2c-93eb-5f2b6dc83671" providerId="ADAL" clId="{A74C61B3-FFDE-4275-B6D2-E65099ABB093}" dt="2023-10-09T21:19:41.306" v="2997" actId="27803"/>
          <ac:picMkLst>
            <pc:docMk/>
            <pc:sldMk cId="2609786075" sldId="280"/>
            <ac:picMk id="27" creationId="{9CDCE7AB-7492-64D8-6E0B-CDE2D4F0838A}"/>
          </ac:picMkLst>
        </pc:picChg>
      </pc:sldChg>
      <pc:sldChg chg="addSp delSp modSp mod">
        <pc:chgData name="Orozco Valera Jaime Adrian (BGSW/EXC2-MS)" userId="27d8d86e-2108-4d2c-93eb-5f2b6dc83671" providerId="ADAL" clId="{A74C61B3-FFDE-4275-B6D2-E65099ABB093}" dt="2023-10-11T23:14:07.666" v="6468"/>
        <pc:sldMkLst>
          <pc:docMk/>
          <pc:sldMk cId="20208659" sldId="281"/>
        </pc:sldMkLst>
        <pc:spChg chg="mod">
          <ac:chgData name="Orozco Valera Jaime Adrian (BGSW/EXC2-MS)" userId="27d8d86e-2108-4d2c-93eb-5f2b6dc83671" providerId="ADAL" clId="{A74C61B3-FFDE-4275-B6D2-E65099ABB093}" dt="2023-10-09T21:18:38.901" v="2974" actId="1076"/>
          <ac:spMkLst>
            <pc:docMk/>
            <pc:sldMk cId="20208659" sldId="281"/>
            <ac:spMk id="2" creationId="{6AC17C4C-E824-D471-3069-86B99F661A1B}"/>
          </ac:spMkLst>
        </pc:spChg>
        <pc:spChg chg="mod">
          <ac:chgData name="Orozco Valera Jaime Adrian (BGSW/EXC2-MS)" userId="27d8d86e-2108-4d2c-93eb-5f2b6dc83671" providerId="ADAL" clId="{A74C61B3-FFDE-4275-B6D2-E65099ABB093}" dt="2023-10-09T21:10:54.568" v="2841"/>
          <ac:spMkLst>
            <pc:docMk/>
            <pc:sldMk cId="20208659" sldId="281"/>
            <ac:spMk id="3" creationId="{F0923E1D-0920-C252-2AEA-B2E898C19ECE}"/>
          </ac:spMkLst>
        </pc:spChg>
        <pc:spChg chg="add mod">
          <ac:chgData name="Orozco Valera Jaime Adrian (BGSW/EXC2-MS)" userId="27d8d86e-2108-4d2c-93eb-5f2b6dc83671" providerId="ADAL" clId="{A74C61B3-FFDE-4275-B6D2-E65099ABB093}" dt="2023-10-11T23:14:07.666" v="6468"/>
          <ac:spMkLst>
            <pc:docMk/>
            <pc:sldMk cId="20208659" sldId="281"/>
            <ac:spMk id="4" creationId="{9E336EA2-FFDE-74AA-DC33-741DF2091C21}"/>
          </ac:spMkLst>
        </pc:spChg>
        <pc:spChg chg="del mod">
          <ac:chgData name="Orozco Valera Jaime Adrian (BGSW/EXC2-MS)" userId="27d8d86e-2108-4d2c-93eb-5f2b6dc83671" providerId="ADAL" clId="{A74C61B3-FFDE-4275-B6D2-E65099ABB093}" dt="2023-10-09T21:30:32.491" v="3305" actId="21"/>
          <ac:spMkLst>
            <pc:docMk/>
            <pc:sldMk cId="20208659" sldId="281"/>
            <ac:spMk id="6" creationId="{1B15028D-D961-607F-2AC6-356F82D1BE5F}"/>
          </ac:spMkLst>
        </pc:spChg>
        <pc:spChg chg="mod">
          <ac:chgData name="Orozco Valera Jaime Adrian (BGSW/EXC2-MS)" userId="27d8d86e-2108-4d2c-93eb-5f2b6dc83671" providerId="ADAL" clId="{A74C61B3-FFDE-4275-B6D2-E65099ABB093}" dt="2023-10-09T22:15:56.125" v="3583" actId="207"/>
          <ac:spMkLst>
            <pc:docMk/>
            <pc:sldMk cId="20208659" sldId="281"/>
            <ac:spMk id="8" creationId="{68966A04-FF63-74F4-0EE6-61B6EEFC6E0C}"/>
          </ac:spMkLst>
        </pc:spChg>
        <pc:spChg chg="mod">
          <ac:chgData name="Orozco Valera Jaime Adrian (BGSW/EXC2-MS)" userId="27d8d86e-2108-4d2c-93eb-5f2b6dc83671" providerId="ADAL" clId="{A74C61B3-FFDE-4275-B6D2-E65099ABB093}" dt="2023-10-09T22:15:56.125" v="3583" actId="207"/>
          <ac:spMkLst>
            <pc:docMk/>
            <pc:sldMk cId="20208659" sldId="281"/>
            <ac:spMk id="9" creationId="{F741E242-9071-A9BE-728B-4B954E74B0AB}"/>
          </ac:spMkLst>
        </pc:spChg>
        <pc:spChg chg="mod">
          <ac:chgData name="Orozco Valera Jaime Adrian (BGSW/EXC2-MS)" userId="27d8d86e-2108-4d2c-93eb-5f2b6dc83671" providerId="ADAL" clId="{A74C61B3-FFDE-4275-B6D2-E65099ABB093}" dt="2023-10-09T22:15:56.125" v="3583" actId="207"/>
          <ac:spMkLst>
            <pc:docMk/>
            <pc:sldMk cId="20208659" sldId="281"/>
            <ac:spMk id="11" creationId="{1B9FAF12-8D6D-1836-A099-936586B1E633}"/>
          </ac:spMkLst>
        </pc:spChg>
        <pc:spChg chg="mod">
          <ac:chgData name="Orozco Valera Jaime Adrian (BGSW/EXC2-MS)" userId="27d8d86e-2108-4d2c-93eb-5f2b6dc83671" providerId="ADAL" clId="{A74C61B3-FFDE-4275-B6D2-E65099ABB093}" dt="2023-10-09T22:15:56.125" v="3583" actId="207"/>
          <ac:spMkLst>
            <pc:docMk/>
            <pc:sldMk cId="20208659" sldId="281"/>
            <ac:spMk id="12" creationId="{052EFA59-453E-D0F2-AA4D-446554983AA7}"/>
          </ac:spMkLst>
        </pc:spChg>
        <pc:spChg chg="mod topLvl">
          <ac:chgData name="Orozco Valera Jaime Adrian (BGSW/EXC2-MS)" userId="27d8d86e-2108-4d2c-93eb-5f2b6dc83671" providerId="ADAL" clId="{A74C61B3-FFDE-4275-B6D2-E65099ABB093}" dt="2023-10-09T22:20:14.790" v="4349" actId="164"/>
          <ac:spMkLst>
            <pc:docMk/>
            <pc:sldMk cId="20208659" sldId="281"/>
            <ac:spMk id="13" creationId="{AB1EC8E2-3D35-7EC5-CFB9-B647C0ADB101}"/>
          </ac:spMkLst>
        </pc:spChg>
        <pc:spChg chg="mod">
          <ac:chgData name="Orozco Valera Jaime Adrian (BGSW/EXC2-MS)" userId="27d8d86e-2108-4d2c-93eb-5f2b6dc83671" providerId="ADAL" clId="{A74C61B3-FFDE-4275-B6D2-E65099ABB093}" dt="2023-10-09T22:15:56.125" v="3583" actId="207"/>
          <ac:spMkLst>
            <pc:docMk/>
            <pc:sldMk cId="20208659" sldId="281"/>
            <ac:spMk id="14" creationId="{79BBB12B-ECD4-E246-F7FF-9EB7DB87968F}"/>
          </ac:spMkLst>
        </pc:spChg>
        <pc:spChg chg="add mod">
          <ac:chgData name="Orozco Valera Jaime Adrian (BGSW/EXC2-MS)" userId="27d8d86e-2108-4d2c-93eb-5f2b6dc83671" providerId="ADAL" clId="{A74C61B3-FFDE-4275-B6D2-E65099ABB093}" dt="2023-10-09T22:27:13.645" v="4461" actId="20577"/>
          <ac:spMkLst>
            <pc:docMk/>
            <pc:sldMk cId="20208659" sldId="281"/>
            <ac:spMk id="17" creationId="{BFB526E2-16C0-6D13-5662-A22EAFCC0440}"/>
          </ac:spMkLst>
        </pc:spChg>
        <pc:spChg chg="mod">
          <ac:chgData name="Orozco Valera Jaime Adrian (BGSW/EXC2-MS)" userId="27d8d86e-2108-4d2c-93eb-5f2b6dc83671" providerId="ADAL" clId="{A74C61B3-FFDE-4275-B6D2-E65099ABB093}" dt="2023-10-09T22:20:19.379" v="4350" actId="164"/>
          <ac:spMkLst>
            <pc:docMk/>
            <pc:sldMk cId="20208659" sldId="281"/>
            <ac:spMk id="18" creationId="{909E12FF-3A8A-8E1A-68EC-B8EB31FBEB7C}"/>
          </ac:spMkLst>
        </pc:spChg>
        <pc:spChg chg="add del mod topLvl">
          <ac:chgData name="Orozco Valera Jaime Adrian (BGSW/EXC2-MS)" userId="27d8d86e-2108-4d2c-93eb-5f2b6dc83671" providerId="ADAL" clId="{A74C61B3-FFDE-4275-B6D2-E65099ABB093}" dt="2023-10-09T22:38:18.282" v="4815" actId="164"/>
          <ac:spMkLst>
            <pc:docMk/>
            <pc:sldMk cId="20208659" sldId="281"/>
            <ac:spMk id="19" creationId="{1F5DD1D2-C47D-6696-F10D-7DF72D001F5B}"/>
          </ac:spMkLst>
        </pc:spChg>
        <pc:spChg chg="add del mod topLvl">
          <ac:chgData name="Orozco Valera Jaime Adrian (BGSW/EXC2-MS)" userId="27d8d86e-2108-4d2c-93eb-5f2b6dc83671" providerId="ADAL" clId="{A74C61B3-FFDE-4275-B6D2-E65099ABB093}" dt="2023-10-09T22:23:30.475" v="4409" actId="338"/>
          <ac:spMkLst>
            <pc:docMk/>
            <pc:sldMk cId="20208659" sldId="281"/>
            <ac:spMk id="20" creationId="{D4E27069-E35F-B8EB-2A0D-8912FC8653D5}"/>
          </ac:spMkLst>
        </pc:spChg>
        <pc:spChg chg="del">
          <ac:chgData name="Orozco Valera Jaime Adrian (BGSW/EXC2-MS)" userId="27d8d86e-2108-4d2c-93eb-5f2b6dc83671" providerId="ADAL" clId="{A74C61B3-FFDE-4275-B6D2-E65099ABB093}" dt="2023-10-09T16:01:36.529" v="1136" actId="478"/>
          <ac:spMkLst>
            <pc:docMk/>
            <pc:sldMk cId="20208659" sldId="281"/>
            <ac:spMk id="21" creationId="{B80988AD-1BCD-74E1-BD91-72551DCEC9D5}"/>
          </ac:spMkLst>
        </pc:spChg>
        <pc:spChg chg="mod">
          <ac:chgData name="Orozco Valera Jaime Adrian (BGSW/EXC2-MS)" userId="27d8d86e-2108-4d2c-93eb-5f2b6dc83671" providerId="ADAL" clId="{A74C61B3-FFDE-4275-B6D2-E65099ABB093}" dt="2023-10-09T22:30:38.577" v="4515" actId="6549"/>
          <ac:spMkLst>
            <pc:docMk/>
            <pc:sldMk cId="20208659" sldId="281"/>
            <ac:spMk id="22" creationId="{AD9A458D-2C5E-43AD-3887-122981621D6F}"/>
          </ac:spMkLst>
        </pc:spChg>
        <pc:spChg chg="add del">
          <ac:chgData name="Orozco Valera Jaime Adrian (BGSW/EXC2-MS)" userId="27d8d86e-2108-4d2c-93eb-5f2b6dc83671" providerId="ADAL" clId="{A74C61B3-FFDE-4275-B6D2-E65099ABB093}" dt="2023-10-09T21:19:53.598" v="2999" actId="22"/>
          <ac:spMkLst>
            <pc:docMk/>
            <pc:sldMk cId="20208659" sldId="281"/>
            <ac:spMk id="24" creationId="{678328BD-0FCA-330C-8E32-57FFD5050144}"/>
          </ac:spMkLst>
        </pc:spChg>
        <pc:spChg chg="del">
          <ac:chgData name="Orozco Valera Jaime Adrian (BGSW/EXC2-MS)" userId="27d8d86e-2108-4d2c-93eb-5f2b6dc83671" providerId="ADAL" clId="{A74C61B3-FFDE-4275-B6D2-E65099ABB093}" dt="2023-10-09T16:01:35.086" v="1135" actId="478"/>
          <ac:spMkLst>
            <pc:docMk/>
            <pc:sldMk cId="20208659" sldId="281"/>
            <ac:spMk id="25" creationId="{7DAEEBB5-174F-DDF2-55F1-89CA8578F3E0}"/>
          </ac:spMkLst>
        </pc:spChg>
        <pc:spChg chg="mod">
          <ac:chgData name="Orozco Valera Jaime Adrian (BGSW/EXC2-MS)" userId="27d8d86e-2108-4d2c-93eb-5f2b6dc83671" providerId="ADAL" clId="{A74C61B3-FFDE-4275-B6D2-E65099ABB093}" dt="2023-10-09T21:20:29.445" v="3006" actId="207"/>
          <ac:spMkLst>
            <pc:docMk/>
            <pc:sldMk cId="20208659" sldId="281"/>
            <ac:spMk id="27" creationId="{92FADCD1-8723-85C4-F214-AEEB2F049976}"/>
          </ac:spMkLst>
        </pc:spChg>
        <pc:spChg chg="mod">
          <ac:chgData name="Orozco Valera Jaime Adrian (BGSW/EXC2-MS)" userId="27d8d86e-2108-4d2c-93eb-5f2b6dc83671" providerId="ADAL" clId="{A74C61B3-FFDE-4275-B6D2-E65099ABB093}" dt="2023-10-09T21:20:29.445" v="3006" actId="207"/>
          <ac:spMkLst>
            <pc:docMk/>
            <pc:sldMk cId="20208659" sldId="281"/>
            <ac:spMk id="28" creationId="{69E70A72-F70C-8810-3918-8A8D05FF4F5D}"/>
          </ac:spMkLst>
        </pc:spChg>
        <pc:spChg chg="mod">
          <ac:chgData name="Orozco Valera Jaime Adrian (BGSW/EXC2-MS)" userId="27d8d86e-2108-4d2c-93eb-5f2b6dc83671" providerId="ADAL" clId="{A74C61B3-FFDE-4275-B6D2-E65099ABB093}" dt="2023-10-09T21:20:29.445" v="3006" actId="207"/>
          <ac:spMkLst>
            <pc:docMk/>
            <pc:sldMk cId="20208659" sldId="281"/>
            <ac:spMk id="29" creationId="{13EA9EE3-A4B7-2947-0924-2ED50DB22C48}"/>
          </ac:spMkLst>
        </pc:spChg>
        <pc:spChg chg="mod">
          <ac:chgData name="Orozco Valera Jaime Adrian (BGSW/EXC2-MS)" userId="27d8d86e-2108-4d2c-93eb-5f2b6dc83671" providerId="ADAL" clId="{A74C61B3-FFDE-4275-B6D2-E65099ABB093}" dt="2023-10-09T21:20:29.445" v="3006" actId="207"/>
          <ac:spMkLst>
            <pc:docMk/>
            <pc:sldMk cId="20208659" sldId="281"/>
            <ac:spMk id="30" creationId="{02984650-87C8-7FF0-23E4-96DD407F2478}"/>
          </ac:spMkLst>
        </pc:spChg>
        <pc:spChg chg="add mod">
          <ac:chgData name="Orozco Valera Jaime Adrian (BGSW/EXC2-MS)" userId="27d8d86e-2108-4d2c-93eb-5f2b6dc83671" providerId="ADAL" clId="{A74C61B3-FFDE-4275-B6D2-E65099ABB093}" dt="2023-10-09T22:41:46.234" v="4989" actId="20577"/>
          <ac:spMkLst>
            <pc:docMk/>
            <pc:sldMk cId="20208659" sldId="281"/>
            <ac:spMk id="31" creationId="{DA1F12C7-8122-AAAC-172F-2E071CFC7F0E}"/>
          </ac:spMkLst>
        </pc:spChg>
        <pc:spChg chg="add mod">
          <ac:chgData name="Orozco Valera Jaime Adrian (BGSW/EXC2-MS)" userId="27d8d86e-2108-4d2c-93eb-5f2b6dc83671" providerId="ADAL" clId="{A74C61B3-FFDE-4275-B6D2-E65099ABB093}" dt="2023-10-09T22:36:30.117" v="4800" actId="1076"/>
          <ac:spMkLst>
            <pc:docMk/>
            <pc:sldMk cId="20208659" sldId="281"/>
            <ac:spMk id="32" creationId="{AA58E6AA-19DB-F224-375F-ACC95D81EF2C}"/>
          </ac:spMkLst>
        </pc:spChg>
        <pc:spChg chg="mod">
          <ac:chgData name="Orozco Valera Jaime Adrian (BGSW/EXC2-MS)" userId="27d8d86e-2108-4d2c-93eb-5f2b6dc83671" providerId="ADAL" clId="{A74C61B3-FFDE-4275-B6D2-E65099ABB093}" dt="2023-10-09T22:33:30.146" v="4600" actId="27803"/>
          <ac:spMkLst>
            <pc:docMk/>
            <pc:sldMk cId="20208659" sldId="281"/>
            <ac:spMk id="44" creationId="{067CB31F-4CEB-CADC-1EC1-FF71E09C614E}"/>
          </ac:spMkLst>
        </pc:spChg>
        <pc:spChg chg="mod">
          <ac:chgData name="Orozco Valera Jaime Adrian (BGSW/EXC2-MS)" userId="27d8d86e-2108-4d2c-93eb-5f2b6dc83671" providerId="ADAL" clId="{A74C61B3-FFDE-4275-B6D2-E65099ABB093}" dt="2023-10-09T22:33:30.146" v="4600" actId="27803"/>
          <ac:spMkLst>
            <pc:docMk/>
            <pc:sldMk cId="20208659" sldId="281"/>
            <ac:spMk id="45" creationId="{8AC8769D-FFB5-83B4-671D-BC5B244CDF28}"/>
          </ac:spMkLst>
        </pc:spChg>
        <pc:spChg chg="mod">
          <ac:chgData name="Orozco Valera Jaime Adrian (BGSW/EXC2-MS)" userId="27d8d86e-2108-4d2c-93eb-5f2b6dc83671" providerId="ADAL" clId="{A74C61B3-FFDE-4275-B6D2-E65099ABB093}" dt="2023-10-09T22:33:30.146" v="4600" actId="27803"/>
          <ac:spMkLst>
            <pc:docMk/>
            <pc:sldMk cId="20208659" sldId="281"/>
            <ac:spMk id="46" creationId="{D0394712-7D8F-4531-BF5B-D2C2BDD691F5}"/>
          </ac:spMkLst>
        </pc:spChg>
        <pc:spChg chg="mod">
          <ac:chgData name="Orozco Valera Jaime Adrian (BGSW/EXC2-MS)" userId="27d8d86e-2108-4d2c-93eb-5f2b6dc83671" providerId="ADAL" clId="{A74C61B3-FFDE-4275-B6D2-E65099ABB093}" dt="2023-10-09T22:33:30.146" v="4600" actId="27803"/>
          <ac:spMkLst>
            <pc:docMk/>
            <pc:sldMk cId="20208659" sldId="281"/>
            <ac:spMk id="47" creationId="{7DA09E7E-EA53-3316-0101-CDEEB46641A0}"/>
          </ac:spMkLst>
        </pc:spChg>
        <pc:spChg chg="mod">
          <ac:chgData name="Orozco Valera Jaime Adrian (BGSW/EXC2-MS)" userId="27d8d86e-2108-4d2c-93eb-5f2b6dc83671" providerId="ADAL" clId="{A74C61B3-FFDE-4275-B6D2-E65099ABB093}" dt="2023-10-09T22:33:30.146" v="4600" actId="27803"/>
          <ac:spMkLst>
            <pc:docMk/>
            <pc:sldMk cId="20208659" sldId="281"/>
            <ac:spMk id="48" creationId="{8CA26868-C7D0-47E5-6781-44889C6B2199}"/>
          </ac:spMkLst>
        </pc:spChg>
        <pc:spChg chg="mod">
          <ac:chgData name="Orozco Valera Jaime Adrian (BGSW/EXC2-MS)" userId="27d8d86e-2108-4d2c-93eb-5f2b6dc83671" providerId="ADAL" clId="{A74C61B3-FFDE-4275-B6D2-E65099ABB093}" dt="2023-10-09T22:33:30.146" v="4600" actId="27803"/>
          <ac:spMkLst>
            <pc:docMk/>
            <pc:sldMk cId="20208659" sldId="281"/>
            <ac:spMk id="49" creationId="{45EF1537-0848-C43A-12C4-EB8E4FCA16C2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16.383" v="4796"/>
          <ac:spMkLst>
            <pc:docMk/>
            <pc:sldMk cId="20208659" sldId="281"/>
            <ac:spMk id="52" creationId="{754DA8AE-CF09-0861-D710-9900885F292D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16.383" v="4796"/>
          <ac:spMkLst>
            <pc:docMk/>
            <pc:sldMk cId="20208659" sldId="281"/>
            <ac:spMk id="53" creationId="{A18F09A2-9395-08C2-5F36-AAFED25AB81E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16.383" v="4796"/>
          <ac:spMkLst>
            <pc:docMk/>
            <pc:sldMk cId="20208659" sldId="281"/>
            <ac:spMk id="54" creationId="{B0CFB444-000F-75EC-8749-7375A9B504ED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16.383" v="4796"/>
          <ac:spMkLst>
            <pc:docMk/>
            <pc:sldMk cId="20208659" sldId="281"/>
            <ac:spMk id="55" creationId="{AD5D2BC5-B2C8-7651-1B60-A452FC5A4487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16.383" v="4796"/>
          <ac:spMkLst>
            <pc:docMk/>
            <pc:sldMk cId="20208659" sldId="281"/>
            <ac:spMk id="56" creationId="{0015B3FC-D00C-1B86-2397-50FD2180EDC0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16.383" v="4796"/>
          <ac:spMkLst>
            <pc:docMk/>
            <pc:sldMk cId="20208659" sldId="281"/>
            <ac:spMk id="57" creationId="{4A0749F3-E832-2684-7927-62166275CE47}"/>
          </ac:spMkLst>
        </pc:spChg>
        <pc:spChg chg="mod">
          <ac:chgData name="Orozco Valera Jaime Adrian (BGSW/EXC2-MS)" userId="27d8d86e-2108-4d2c-93eb-5f2b6dc83671" providerId="ADAL" clId="{A74C61B3-FFDE-4275-B6D2-E65099ABB093}" dt="2023-10-09T22:37:46.194" v="4806" actId="164"/>
          <ac:spMkLst>
            <pc:docMk/>
            <pc:sldMk cId="20208659" sldId="281"/>
            <ac:spMk id="60" creationId="{F3EA4E2F-0562-F4C8-CDFF-364C84154860}"/>
          </ac:spMkLst>
        </pc:spChg>
        <pc:spChg chg="mod">
          <ac:chgData name="Orozco Valera Jaime Adrian (BGSW/EXC2-MS)" userId="27d8d86e-2108-4d2c-93eb-5f2b6dc83671" providerId="ADAL" clId="{A74C61B3-FFDE-4275-B6D2-E65099ABB093}" dt="2023-10-09T22:37:46.194" v="4806" actId="164"/>
          <ac:spMkLst>
            <pc:docMk/>
            <pc:sldMk cId="20208659" sldId="281"/>
            <ac:spMk id="61" creationId="{56C985AF-E9A3-02FE-2E50-EDFA590A14D0}"/>
          </ac:spMkLst>
        </pc:spChg>
        <pc:spChg chg="mod">
          <ac:chgData name="Orozco Valera Jaime Adrian (BGSW/EXC2-MS)" userId="27d8d86e-2108-4d2c-93eb-5f2b6dc83671" providerId="ADAL" clId="{A74C61B3-FFDE-4275-B6D2-E65099ABB093}" dt="2023-10-09T22:37:46.194" v="4806" actId="164"/>
          <ac:spMkLst>
            <pc:docMk/>
            <pc:sldMk cId="20208659" sldId="281"/>
            <ac:spMk id="62" creationId="{52BCFA6E-34F0-A0EB-EFBE-47C0D4516241}"/>
          </ac:spMkLst>
        </pc:spChg>
        <pc:spChg chg="mod">
          <ac:chgData name="Orozco Valera Jaime Adrian (BGSW/EXC2-MS)" userId="27d8d86e-2108-4d2c-93eb-5f2b6dc83671" providerId="ADAL" clId="{A74C61B3-FFDE-4275-B6D2-E65099ABB093}" dt="2023-10-09T22:37:46.194" v="4806" actId="164"/>
          <ac:spMkLst>
            <pc:docMk/>
            <pc:sldMk cId="20208659" sldId="281"/>
            <ac:spMk id="63" creationId="{7D4F0A1D-4AA8-FB58-BD04-5EEB53D67AFB}"/>
          </ac:spMkLst>
        </pc:spChg>
        <pc:spChg chg="mod">
          <ac:chgData name="Orozco Valera Jaime Adrian (BGSW/EXC2-MS)" userId="27d8d86e-2108-4d2c-93eb-5f2b6dc83671" providerId="ADAL" clId="{A74C61B3-FFDE-4275-B6D2-E65099ABB093}" dt="2023-10-09T22:37:46.194" v="4806" actId="164"/>
          <ac:spMkLst>
            <pc:docMk/>
            <pc:sldMk cId="20208659" sldId="281"/>
            <ac:spMk id="64" creationId="{68C1BA56-0526-6979-C493-098592CAE340}"/>
          </ac:spMkLst>
        </pc:spChg>
        <pc:spChg chg="mod">
          <ac:chgData name="Orozco Valera Jaime Adrian (BGSW/EXC2-MS)" userId="27d8d86e-2108-4d2c-93eb-5f2b6dc83671" providerId="ADAL" clId="{A74C61B3-FFDE-4275-B6D2-E65099ABB093}" dt="2023-10-09T22:37:46.194" v="4806" actId="164"/>
          <ac:spMkLst>
            <pc:docMk/>
            <pc:sldMk cId="20208659" sldId="281"/>
            <ac:spMk id="65" creationId="{5A87D600-0767-1D2C-0957-ABDFC31182B1}"/>
          </ac:spMkLst>
        </pc:spChg>
        <pc:grpChg chg="add mod topLvl">
          <ac:chgData name="Orozco Valera Jaime Adrian (BGSW/EXC2-MS)" userId="27d8d86e-2108-4d2c-93eb-5f2b6dc83671" providerId="ADAL" clId="{A74C61B3-FFDE-4275-B6D2-E65099ABB093}" dt="2023-10-09T22:20:14.790" v="4349" actId="164"/>
          <ac:grpSpMkLst>
            <pc:docMk/>
            <pc:sldMk cId="20208659" sldId="281"/>
            <ac:grpSpMk id="7" creationId="{08C71135-F8F8-FC2A-E23A-9B7FCFEA1CD9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1:20:39.191" v="3007" actId="165"/>
          <ac:grpSpMkLst>
            <pc:docMk/>
            <pc:sldMk cId="20208659" sldId="281"/>
            <ac:grpSpMk id="15" creationId="{40A0E018-5645-7AF5-9C96-E05A718289F2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2:20:19.379" v="4350" actId="164"/>
          <ac:grpSpMkLst>
            <pc:docMk/>
            <pc:sldMk cId="20208659" sldId="281"/>
            <ac:grpSpMk id="26" creationId="{BC87E3CB-F89C-7967-ED2C-C61C4FAA256F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2:23:14.812" v="4406" actId="165"/>
          <ac:grpSpMkLst>
            <pc:docMk/>
            <pc:sldMk cId="20208659" sldId="281"/>
            <ac:grpSpMk id="36" creationId="{1C3CC721-BB13-9959-A28F-9F863B1C1A70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2:20:14.790" v="4349" actId="164"/>
          <ac:grpSpMkLst>
            <pc:docMk/>
            <pc:sldMk cId="20208659" sldId="281"/>
            <ac:grpSpMk id="37" creationId="{39AE943C-CA9D-0933-1D84-6404109DB9EF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2:22:33.470" v="4400" actId="1076"/>
          <ac:grpSpMkLst>
            <pc:docMk/>
            <pc:sldMk cId="20208659" sldId="281"/>
            <ac:grpSpMk id="38" creationId="{6BFB925A-C48F-BA8F-6A97-65A64FE588AA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2:23:11.740" v="4405" actId="165"/>
          <ac:grpSpMkLst>
            <pc:docMk/>
            <pc:sldMk cId="20208659" sldId="281"/>
            <ac:grpSpMk id="39" creationId="{0BA6531B-1C46-2068-F156-3AFD58B76632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2:28:27.284" v="4462" actId="165"/>
          <ac:grpSpMkLst>
            <pc:docMk/>
            <pc:sldMk cId="20208659" sldId="281"/>
            <ac:grpSpMk id="40" creationId="{933B3F1E-A037-A508-4994-4BB09EE4DE91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2:33:21.735" v="4598" actId="1076"/>
          <ac:grpSpMkLst>
            <pc:docMk/>
            <pc:sldMk cId="20208659" sldId="281"/>
            <ac:grpSpMk id="41" creationId="{78D4F9F3-E424-B24E-1E0E-0BA1C6898DA4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2:33:30.146" v="4600" actId="27803"/>
          <ac:grpSpMkLst>
            <pc:docMk/>
            <pc:sldMk cId="20208659" sldId="281"/>
            <ac:grpSpMk id="43" creationId="{4664A74C-D09B-CE84-2CDB-BD0B8ADE23F7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2:36:38.339" v="4801" actId="478"/>
          <ac:grpSpMkLst>
            <pc:docMk/>
            <pc:sldMk cId="20208659" sldId="281"/>
            <ac:grpSpMk id="51" creationId="{81FB08E4-2C10-974C-7F56-8E8033332300}"/>
          </ac:grpSpMkLst>
        </pc:grpChg>
        <pc:grpChg chg="del mod">
          <ac:chgData name="Orozco Valera Jaime Adrian (BGSW/EXC2-MS)" userId="27d8d86e-2108-4d2c-93eb-5f2b6dc83671" providerId="ADAL" clId="{A74C61B3-FFDE-4275-B6D2-E65099ABB093}" dt="2023-10-09T22:37:23.259" v="4804" actId="27803"/>
          <ac:grpSpMkLst>
            <pc:docMk/>
            <pc:sldMk cId="20208659" sldId="281"/>
            <ac:grpSpMk id="59" creationId="{F74822B5-972B-86D5-D5CD-9500AC2AEA20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2:38:18.282" v="4815" actId="164"/>
          <ac:grpSpMkLst>
            <pc:docMk/>
            <pc:sldMk cId="20208659" sldId="281"/>
            <ac:grpSpMk id="66" creationId="{9F66829A-97E4-31E1-0F91-6FA292001CEC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2:38:18.282" v="4815" actId="164"/>
          <ac:grpSpMkLst>
            <pc:docMk/>
            <pc:sldMk cId="20208659" sldId="281"/>
            <ac:grpSpMk id="67" creationId="{977897D6-9F91-324E-813D-6B50C1D47878}"/>
          </ac:grpSpMkLst>
        </pc:grpChg>
        <pc:picChg chg="add del mod">
          <ac:chgData name="Orozco Valera Jaime Adrian (BGSW/EXC2-MS)" userId="27d8d86e-2108-4d2c-93eb-5f2b6dc83671" providerId="ADAL" clId="{A74C61B3-FFDE-4275-B6D2-E65099ABB093}" dt="2023-10-09T21:14:27.623" v="2911" actId="478"/>
          <ac:picMkLst>
            <pc:docMk/>
            <pc:sldMk cId="20208659" sldId="281"/>
            <ac:picMk id="4" creationId="{FC671F77-61AF-AE58-47AE-FB9941FC0245}"/>
          </ac:picMkLst>
        </pc:picChg>
        <pc:picChg chg="mod">
          <ac:chgData name="Orozco Valera Jaime Adrian (BGSW/EXC2-MS)" userId="27d8d86e-2108-4d2c-93eb-5f2b6dc83671" providerId="ADAL" clId="{A74C61B3-FFDE-4275-B6D2-E65099ABB093}" dt="2023-10-09T22:44:35.693" v="5094" actId="1076"/>
          <ac:picMkLst>
            <pc:docMk/>
            <pc:sldMk cId="20208659" sldId="281"/>
            <ac:picMk id="10" creationId="{A60D8142-F5F0-50EC-E007-0EF98FE772E0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2:13:20.469" v="3337" actId="478"/>
          <ac:picMkLst>
            <pc:docMk/>
            <pc:sldMk cId="20208659" sldId="281"/>
            <ac:picMk id="33" creationId="{D1543266-90F8-8138-D536-6A722425A688}"/>
          </ac:picMkLst>
        </pc:picChg>
        <pc:picChg chg="add del mod topLvl">
          <ac:chgData name="Orozco Valera Jaime Adrian (BGSW/EXC2-MS)" userId="27d8d86e-2108-4d2c-93eb-5f2b6dc83671" providerId="ADAL" clId="{A74C61B3-FFDE-4275-B6D2-E65099ABB093}" dt="2023-10-09T22:33:09.672" v="4595" actId="478"/>
          <ac:picMkLst>
            <pc:docMk/>
            <pc:sldMk cId="20208659" sldId="281"/>
            <ac:picMk id="34" creationId="{D8160B0D-F6DA-D0DC-837D-828730EC3DB6}"/>
          </ac:picMkLst>
        </pc:picChg>
        <pc:picChg chg="add mod topLvl">
          <ac:chgData name="Orozco Valera Jaime Adrian (BGSW/EXC2-MS)" userId="27d8d86e-2108-4d2c-93eb-5f2b6dc83671" providerId="ADAL" clId="{A74C61B3-FFDE-4275-B6D2-E65099ABB093}" dt="2023-10-09T22:23:30.475" v="4409" actId="338"/>
          <ac:picMkLst>
            <pc:docMk/>
            <pc:sldMk cId="20208659" sldId="281"/>
            <ac:picMk id="35" creationId="{5318BB74-4954-2E89-FC8A-3B5B1EF0AA69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2:34:37.160" v="4787" actId="478"/>
          <ac:picMkLst>
            <pc:docMk/>
            <pc:sldMk cId="20208659" sldId="281"/>
            <ac:picMk id="42" creationId="{40AA2122-51B2-D2EF-C006-1169BEA6153D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2:35:15.595" v="4795" actId="478"/>
          <ac:picMkLst>
            <pc:docMk/>
            <pc:sldMk cId="20208659" sldId="281"/>
            <ac:picMk id="50" creationId="{1ACAE4E6-0808-F4E8-A7C3-D6C3A079BEBA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2:37:23.259" v="4804" actId="27803"/>
          <ac:picMkLst>
            <pc:docMk/>
            <pc:sldMk cId="20208659" sldId="281"/>
            <ac:picMk id="58" creationId="{5CE395D5-8918-C26A-5BCA-F0A231E5F621}"/>
          </ac:picMkLst>
        </pc:picChg>
      </pc:sldChg>
      <pc:sldChg chg="addSp delSp modSp mod">
        <pc:chgData name="Orozco Valera Jaime Adrian (BGSW/EXC2-MS)" userId="27d8d86e-2108-4d2c-93eb-5f2b6dc83671" providerId="ADAL" clId="{A74C61B3-FFDE-4275-B6D2-E65099ABB093}" dt="2023-10-11T23:14:09.198" v="6469"/>
        <pc:sldMkLst>
          <pc:docMk/>
          <pc:sldMk cId="801694456" sldId="282"/>
        </pc:sldMkLst>
        <pc:spChg chg="mod">
          <ac:chgData name="Orozco Valera Jaime Adrian (BGSW/EXC2-MS)" userId="27d8d86e-2108-4d2c-93eb-5f2b6dc83671" providerId="ADAL" clId="{A74C61B3-FFDE-4275-B6D2-E65099ABB093}" dt="2023-10-09T22:26:00.290" v="4437" actId="20577"/>
          <ac:spMkLst>
            <pc:docMk/>
            <pc:sldMk cId="801694456" sldId="282"/>
            <ac:spMk id="2" creationId="{9794B0CF-6D9D-1E72-E2BD-E4C5BC0B3B8A}"/>
          </ac:spMkLst>
        </pc:spChg>
        <pc:spChg chg="mod">
          <ac:chgData name="Orozco Valera Jaime Adrian (BGSW/EXC2-MS)" userId="27d8d86e-2108-4d2c-93eb-5f2b6dc83671" providerId="ADAL" clId="{A74C61B3-FFDE-4275-B6D2-E65099ABB093}" dt="2023-10-09T22:25:09.601" v="4410"/>
          <ac:spMkLst>
            <pc:docMk/>
            <pc:sldMk cId="801694456" sldId="282"/>
            <ac:spMk id="3" creationId="{7BFE6D6F-56BD-AE5A-F88D-18BDE172C22E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2:44:51.798" v="5098" actId="21"/>
          <ac:spMkLst>
            <pc:docMk/>
            <pc:sldMk cId="801694456" sldId="282"/>
            <ac:spMk id="4" creationId="{28FCA03C-86F2-BACB-874B-D91653AAF740}"/>
          </ac:spMkLst>
        </pc:spChg>
        <pc:spChg chg="add mod">
          <ac:chgData name="Orozco Valera Jaime Adrian (BGSW/EXC2-MS)" userId="27d8d86e-2108-4d2c-93eb-5f2b6dc83671" providerId="ADAL" clId="{A74C61B3-FFDE-4275-B6D2-E65099ABB093}" dt="2023-10-11T23:14:09.198" v="6469"/>
          <ac:spMkLst>
            <pc:docMk/>
            <pc:sldMk cId="801694456" sldId="282"/>
            <ac:spMk id="4" creationId="{2F2EAA24-098D-0D7F-E7F2-FEA62B121005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07:34.265" v="5853" actId="164"/>
          <ac:spMkLst>
            <pc:docMk/>
            <pc:sldMk cId="801694456" sldId="282"/>
            <ac:spMk id="6" creationId="{CB14EB34-9A55-9C62-80B2-A0E52ACC941C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7" creationId="{BA877A05-7109-EB79-57C5-EE6B310B61D9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8" creationId="{046E1C85-025A-7296-90A0-9C6B8FC6142E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9" creationId="{14399A2F-FE3D-5DE2-B455-8B2A151F6F37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10" creationId="{C5A27392-419F-A35B-38C6-E2CD14366ADC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7:46.266" v="6336" actId="14100"/>
          <ac:spMkLst>
            <pc:docMk/>
            <pc:sldMk cId="801694456" sldId="282"/>
            <ac:spMk id="11" creationId="{3601BC3C-DAF5-961A-0D14-AFEAB6E4CFA1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7:43.655" v="6335" actId="14100"/>
          <ac:spMkLst>
            <pc:docMk/>
            <pc:sldMk cId="801694456" sldId="282"/>
            <ac:spMk id="12" creationId="{9D206887-C3B4-4D58-E393-BB88AF8440C4}"/>
          </ac:spMkLst>
        </pc:spChg>
        <pc:spChg chg="del">
          <ac:chgData name="Orozco Valera Jaime Adrian (BGSW/EXC2-MS)" userId="27d8d86e-2108-4d2c-93eb-5f2b6dc83671" providerId="ADAL" clId="{A74C61B3-FFDE-4275-B6D2-E65099ABB093}" dt="2023-10-09T22:25:48.770" v="4424" actId="478"/>
          <ac:spMkLst>
            <pc:docMk/>
            <pc:sldMk cId="801694456" sldId="282"/>
            <ac:spMk id="15" creationId="{012410AC-3D00-08BF-3A18-0274236ADC5A}"/>
          </ac:spMkLst>
        </pc:spChg>
        <pc:spChg chg="del mod">
          <ac:chgData name="Orozco Valera Jaime Adrian (BGSW/EXC2-MS)" userId="27d8d86e-2108-4d2c-93eb-5f2b6dc83671" providerId="ADAL" clId="{A74C61B3-FFDE-4275-B6D2-E65099ABB093}" dt="2023-10-09T22:25:24.167" v="4415" actId="478"/>
          <ac:spMkLst>
            <pc:docMk/>
            <pc:sldMk cId="801694456" sldId="282"/>
            <ac:spMk id="16" creationId="{0CA5E88A-2A53-5A0B-E178-932D8FA388C7}"/>
          </ac:spMkLst>
        </pc:spChg>
        <pc:spChg chg="del">
          <ac:chgData name="Orozco Valera Jaime Adrian (BGSW/EXC2-MS)" userId="27d8d86e-2108-4d2c-93eb-5f2b6dc83671" providerId="ADAL" clId="{A74C61B3-FFDE-4275-B6D2-E65099ABB093}" dt="2023-10-09T22:25:20.990" v="4411" actId="478"/>
          <ac:spMkLst>
            <pc:docMk/>
            <pc:sldMk cId="801694456" sldId="282"/>
            <ac:spMk id="17" creationId="{BCCC00EA-BE66-F7DC-41F2-7954C46F49EC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5:35.694" v="6315" actId="164"/>
          <ac:spMkLst>
            <pc:docMk/>
            <pc:sldMk cId="801694456" sldId="282"/>
            <ac:spMk id="21" creationId="{AE5EE444-C34A-5D18-1E74-231A95A8C631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7:20.112" v="6332" actId="14100"/>
          <ac:spMkLst>
            <pc:docMk/>
            <pc:sldMk cId="801694456" sldId="282"/>
            <ac:spMk id="22" creationId="{84C93BDE-0413-84F8-BB08-837B3A8663AE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23" creationId="{025807D1-213B-0A99-CA3E-25E8582E8321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2:58:34.543" v="5530" actId="478"/>
          <ac:spMkLst>
            <pc:docMk/>
            <pc:sldMk cId="801694456" sldId="282"/>
            <ac:spMk id="24" creationId="{37DC286A-3956-E5B7-D46C-205AAF9DE835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2:45:17.469" v="5103" actId="478"/>
          <ac:spMkLst>
            <pc:docMk/>
            <pc:sldMk cId="801694456" sldId="282"/>
            <ac:spMk id="26" creationId="{6E4BA7D1-D437-283D-8F72-6CEF74608A8D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7:29.518" v="6333" actId="14100"/>
          <ac:spMkLst>
            <pc:docMk/>
            <pc:sldMk cId="801694456" sldId="282"/>
            <ac:spMk id="28" creationId="{943968FD-34E1-F8B4-5126-D2F0930132E5}"/>
          </ac:spMkLst>
        </pc:spChg>
        <pc:spChg chg="del mod">
          <ac:chgData name="Orozco Valera Jaime Adrian (BGSW/EXC2-MS)" userId="27d8d86e-2108-4d2c-93eb-5f2b6dc83671" providerId="ADAL" clId="{A74C61B3-FFDE-4275-B6D2-E65099ABB093}" dt="2023-10-09T22:25:54.351" v="4429" actId="478"/>
          <ac:spMkLst>
            <pc:docMk/>
            <pc:sldMk cId="801694456" sldId="282"/>
            <ac:spMk id="29" creationId="{B471203D-F9E8-12B3-6176-7C2A3DABBDC3}"/>
          </ac:spMkLst>
        </pc:spChg>
        <pc:spChg chg="del mod">
          <ac:chgData name="Orozco Valera Jaime Adrian (BGSW/EXC2-MS)" userId="27d8d86e-2108-4d2c-93eb-5f2b6dc83671" providerId="ADAL" clId="{A74C61B3-FFDE-4275-B6D2-E65099ABB093}" dt="2023-10-09T22:25:25.219" v="4416" actId="478"/>
          <ac:spMkLst>
            <pc:docMk/>
            <pc:sldMk cId="801694456" sldId="282"/>
            <ac:spMk id="30" creationId="{D7009871-09A4-B88B-B240-1C436354EDE5}"/>
          </ac:spMkLst>
        </pc:spChg>
        <pc:spChg chg="del mod">
          <ac:chgData name="Orozco Valera Jaime Adrian (BGSW/EXC2-MS)" userId="27d8d86e-2108-4d2c-93eb-5f2b6dc83671" providerId="ADAL" clId="{A74C61B3-FFDE-4275-B6D2-E65099ABB093}" dt="2023-10-09T22:25:26.239" v="4417" actId="478"/>
          <ac:spMkLst>
            <pc:docMk/>
            <pc:sldMk cId="801694456" sldId="282"/>
            <ac:spMk id="31" creationId="{EA0A2619-23AF-F3CA-68E1-15473069EB9E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32" creationId="{03C09840-5379-210D-F621-B5133A08561A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7:48.866" v="6337" actId="14100"/>
          <ac:spMkLst>
            <pc:docMk/>
            <pc:sldMk cId="801694456" sldId="282"/>
            <ac:spMk id="33" creationId="{6641BE36-95FE-88A9-9CCB-9AB445DC46A8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5:27.002" v="6312" actId="164"/>
          <ac:spMkLst>
            <pc:docMk/>
            <pc:sldMk cId="801694456" sldId="282"/>
            <ac:spMk id="35" creationId="{D42F1299-DFE6-6F5E-845F-AF53E9CF3A11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6:24.606" v="6322" actId="1076"/>
          <ac:spMkLst>
            <pc:docMk/>
            <pc:sldMk cId="801694456" sldId="282"/>
            <ac:spMk id="36" creationId="{4491F3D7-0919-007F-C5B4-6248460E5C17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17:14" v="6331" actId="1076"/>
          <ac:spMkLst>
            <pc:docMk/>
            <pc:sldMk cId="801694456" sldId="282"/>
            <ac:spMk id="37" creationId="{086B8E8C-46DF-0AF8-9272-E0E971A5A8D6}"/>
          </ac:spMkLst>
        </pc:spChg>
        <pc:spChg chg="add mod">
          <ac:chgData name="Orozco Valera Jaime Adrian (BGSW/EXC2-MS)" userId="27d8d86e-2108-4d2c-93eb-5f2b6dc83671" providerId="ADAL" clId="{A74C61B3-FFDE-4275-B6D2-E65099ABB093}" dt="2023-10-09T23:07:49.005" v="5856" actId="164"/>
          <ac:spMkLst>
            <pc:docMk/>
            <pc:sldMk cId="801694456" sldId="282"/>
            <ac:spMk id="39" creationId="{EDD48577-1E8B-866C-3DB4-21C890553FF3}"/>
          </ac:spMkLst>
        </pc:spChg>
        <pc:grpChg chg="add mod">
          <ac:chgData name="Orozco Valera Jaime Adrian (BGSW/EXC2-MS)" userId="27d8d86e-2108-4d2c-93eb-5f2b6dc83671" providerId="ADAL" clId="{A74C61B3-FFDE-4275-B6D2-E65099ABB093}" dt="2023-10-09T23:16:24.606" v="6322" actId="1076"/>
          <ac:grpSpMkLst>
            <pc:docMk/>
            <pc:sldMk cId="801694456" sldId="282"/>
            <ac:grpSpMk id="40" creationId="{E3378318-0C5E-F0FE-F5E0-30BAB21E957D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3:16:24.606" v="6322" actId="1076"/>
          <ac:grpSpMkLst>
            <pc:docMk/>
            <pc:sldMk cId="801694456" sldId="282"/>
            <ac:grpSpMk id="41" creationId="{EE12AF79-2336-0DE4-C4A8-403AEFC4DF62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3:16:24.606" v="6322" actId="1076"/>
          <ac:grpSpMkLst>
            <pc:docMk/>
            <pc:sldMk cId="801694456" sldId="282"/>
            <ac:grpSpMk id="43" creationId="{B28EEA56-2DCE-7887-5268-2E5F799217C6}"/>
          </ac:grpSpMkLst>
        </pc:grpChg>
        <pc:grpChg chg="add mod">
          <ac:chgData name="Orozco Valera Jaime Adrian (BGSW/EXC2-MS)" userId="27d8d86e-2108-4d2c-93eb-5f2b6dc83671" providerId="ADAL" clId="{A74C61B3-FFDE-4275-B6D2-E65099ABB093}" dt="2023-10-09T23:16:24.606" v="6322" actId="1076"/>
          <ac:grpSpMkLst>
            <pc:docMk/>
            <pc:sldMk cId="801694456" sldId="282"/>
            <ac:grpSpMk id="44" creationId="{D2ED380D-E7E2-02CF-155D-202B93773A9A}"/>
          </ac:grpSpMkLst>
        </pc:grpChg>
        <pc:picChg chg="del mod">
          <ac:chgData name="Orozco Valera Jaime Adrian (BGSW/EXC2-MS)" userId="27d8d86e-2108-4d2c-93eb-5f2b6dc83671" providerId="ADAL" clId="{A74C61B3-FFDE-4275-B6D2-E65099ABB093}" dt="2023-10-09T22:44:41.064" v="5095" actId="21"/>
          <ac:picMkLst>
            <pc:docMk/>
            <pc:sldMk cId="801694456" sldId="282"/>
            <ac:picMk id="13" creationId="{0CF4DCC1-2555-5675-AEE9-2C45CD2D529E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3:15:35.694" v="6315" actId="164"/>
          <ac:picMkLst>
            <pc:docMk/>
            <pc:sldMk cId="801694456" sldId="282"/>
            <ac:picMk id="14" creationId="{3702E9DE-5BB4-91FD-A2DA-3C3210926782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3:07:34.265" v="5853" actId="164"/>
          <ac:picMkLst>
            <pc:docMk/>
            <pc:sldMk cId="801694456" sldId="282"/>
            <ac:picMk id="18" creationId="{C7E80F39-6489-EA61-E2DE-B5E0B99607C7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2:48:52.398" v="5163" actId="478"/>
          <ac:picMkLst>
            <pc:docMk/>
            <pc:sldMk cId="801694456" sldId="282"/>
            <ac:picMk id="34" creationId="{DA5591A9-7960-4B9E-B5B5-C6834CC9EA75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3:07:49.005" v="5856" actId="164"/>
          <ac:picMkLst>
            <pc:docMk/>
            <pc:sldMk cId="801694456" sldId="282"/>
            <ac:picMk id="38" creationId="{DD34283B-4B6E-A2E3-2472-087EF387A3C4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3:15:27.002" v="6312" actId="164"/>
          <ac:picMkLst>
            <pc:docMk/>
            <pc:sldMk cId="801694456" sldId="282"/>
            <ac:picMk id="42" creationId="{4716D304-1561-758B-4751-59E83F965DBF}"/>
          </ac:picMkLst>
        </pc:picChg>
        <pc:cxnChg chg="del">
          <ac:chgData name="Orozco Valera Jaime Adrian (BGSW/EXC2-MS)" userId="27d8d86e-2108-4d2c-93eb-5f2b6dc83671" providerId="ADAL" clId="{A74C61B3-FFDE-4275-B6D2-E65099ABB093}" dt="2023-10-09T22:25:50.450" v="4426" actId="478"/>
          <ac:cxnSpMkLst>
            <pc:docMk/>
            <pc:sldMk cId="801694456" sldId="282"/>
            <ac:cxnSpMk id="19" creationId="{41BD84C7-AEF9-3954-85B3-DB4E841C1FFE}"/>
          </ac:cxnSpMkLst>
        </pc:cxnChg>
        <pc:cxnChg chg="del">
          <ac:chgData name="Orozco Valera Jaime Adrian (BGSW/EXC2-MS)" userId="27d8d86e-2108-4d2c-93eb-5f2b6dc83671" providerId="ADAL" clId="{A74C61B3-FFDE-4275-B6D2-E65099ABB093}" dt="2023-10-09T22:25:27.290" v="4418" actId="478"/>
          <ac:cxnSpMkLst>
            <pc:docMk/>
            <pc:sldMk cId="801694456" sldId="282"/>
            <ac:cxnSpMk id="20" creationId="{31EC6D18-F763-B24E-5D94-11EC9BFB40A8}"/>
          </ac:cxnSpMkLst>
        </pc:cxnChg>
        <pc:cxnChg chg="del">
          <ac:chgData name="Orozco Valera Jaime Adrian (BGSW/EXC2-MS)" userId="27d8d86e-2108-4d2c-93eb-5f2b6dc83671" providerId="ADAL" clId="{A74C61B3-FFDE-4275-B6D2-E65099ABB093}" dt="2023-10-09T22:25:22.098" v="4412" actId="478"/>
          <ac:cxnSpMkLst>
            <pc:docMk/>
            <pc:sldMk cId="801694456" sldId="282"/>
            <ac:cxnSpMk id="27" creationId="{1C09F0C6-D891-B3F7-CCC7-E70C18909538}"/>
          </ac:cxnSpMkLst>
        </pc:cxnChg>
      </pc:sldChg>
      <pc:sldChg chg="addSp delSp modSp del mod">
        <pc:chgData name="Orozco Valera Jaime Adrian (BGSW/EXC2-MS)" userId="27d8d86e-2108-4d2c-93eb-5f2b6dc83671" providerId="ADAL" clId="{A74C61B3-FFDE-4275-B6D2-E65099ABB093}" dt="2023-10-09T23:13:38.050" v="6062" actId="47"/>
        <pc:sldMkLst>
          <pc:docMk/>
          <pc:sldMk cId="220635755" sldId="283"/>
        </pc:sldMkLst>
        <pc:spChg chg="mod">
          <ac:chgData name="Orozco Valera Jaime Adrian (BGSW/EXC2-MS)" userId="27d8d86e-2108-4d2c-93eb-5f2b6dc83671" providerId="ADAL" clId="{A74C61B3-FFDE-4275-B6D2-E65099ABB093}" dt="2023-10-09T22:35:00.627" v="4792" actId="27803"/>
          <ac:spMkLst>
            <pc:docMk/>
            <pc:sldMk cId="220635755" sldId="283"/>
            <ac:spMk id="5" creationId="{81E8720F-BAAE-6584-F3E3-B0CC3E8778BF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6" creationId="{B425DA55-E42B-AEDD-8090-C3A4321A4313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8" creationId="{8BA9B6C2-4E55-78B6-0933-FFDCC2DB70D7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0.627" v="4792" actId="27803"/>
          <ac:spMkLst>
            <pc:docMk/>
            <pc:sldMk cId="220635755" sldId="283"/>
            <ac:spMk id="10" creationId="{95A90F24-DF23-4566-1DF4-CA0D9FA4C480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0.627" v="4792" actId="27803"/>
          <ac:spMkLst>
            <pc:docMk/>
            <pc:sldMk cId="220635755" sldId="283"/>
            <ac:spMk id="11" creationId="{8ACB8D5D-156D-E9A1-1A1F-FBD39DCD34EE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0.627" v="4792" actId="27803"/>
          <ac:spMkLst>
            <pc:docMk/>
            <pc:sldMk cId="220635755" sldId="283"/>
            <ac:spMk id="12" creationId="{CDE88A04-E522-ABA2-7338-408BEC4E06FA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0.627" v="4792" actId="27803"/>
          <ac:spMkLst>
            <pc:docMk/>
            <pc:sldMk cId="220635755" sldId="283"/>
            <ac:spMk id="13" creationId="{4DC9DD7D-BE7C-E0C4-B076-8C50491BA36B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15" creationId="{857D58A9-A7D2-FD0B-09DD-1A466CA14CE0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17" creationId="{5AE4C703-11A6-E352-1205-A6EB304B3C96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0.627" v="4792" actId="27803"/>
          <ac:spMkLst>
            <pc:docMk/>
            <pc:sldMk cId="220635755" sldId="283"/>
            <ac:spMk id="18" creationId="{1B4F43D5-9D16-35B8-62D8-155C68E71BAC}"/>
          </ac:spMkLst>
        </pc:spChg>
        <pc:spChg chg="del mod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20" creationId="{FA7C8A7C-9EEE-CE46-FE43-5788AC2A0367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21" creationId="{DB97D59C-91B9-1637-3A52-A6A37773B5F7}"/>
          </ac:spMkLst>
        </pc:spChg>
        <pc:spChg chg="mod">
          <ac:chgData name="Orozco Valera Jaime Adrian (BGSW/EXC2-MS)" userId="27d8d86e-2108-4d2c-93eb-5f2b6dc83671" providerId="ADAL" clId="{A74C61B3-FFDE-4275-B6D2-E65099ABB093}" dt="2023-10-09T15:37:17.162" v="822" actId="20577"/>
          <ac:spMkLst>
            <pc:docMk/>
            <pc:sldMk cId="220635755" sldId="283"/>
            <ac:spMk id="22" creationId="{E91515E9-172F-8E14-A6A4-E23A1FD69688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5.988" v="4794" actId="164"/>
          <ac:spMkLst>
            <pc:docMk/>
            <pc:sldMk cId="220635755" sldId="283"/>
            <ac:spMk id="24" creationId="{60631D39-E711-7987-E1C3-5912C01CDE9A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5.988" v="4794" actId="164"/>
          <ac:spMkLst>
            <pc:docMk/>
            <pc:sldMk cId="220635755" sldId="283"/>
            <ac:spMk id="25" creationId="{070D8350-B28F-B5B0-5458-C5718249BCE1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5.988" v="4794" actId="164"/>
          <ac:spMkLst>
            <pc:docMk/>
            <pc:sldMk cId="220635755" sldId="283"/>
            <ac:spMk id="27" creationId="{FF7CA0F4-C49A-B855-0134-78585AADA0C3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5.988" v="4794" actId="164"/>
          <ac:spMkLst>
            <pc:docMk/>
            <pc:sldMk cId="220635755" sldId="283"/>
            <ac:spMk id="29" creationId="{625E1D93-04C8-0FB9-FD64-E741996C5A9F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5.988" v="4794" actId="164"/>
          <ac:spMkLst>
            <pc:docMk/>
            <pc:sldMk cId="220635755" sldId="283"/>
            <ac:spMk id="31" creationId="{DFDD2EF4-B937-76EB-0DB1-4E8909F3A2B1}"/>
          </ac:spMkLst>
        </pc:spChg>
        <pc:spChg chg="mod">
          <ac:chgData name="Orozco Valera Jaime Adrian (BGSW/EXC2-MS)" userId="27d8d86e-2108-4d2c-93eb-5f2b6dc83671" providerId="ADAL" clId="{A74C61B3-FFDE-4275-B6D2-E65099ABB093}" dt="2023-10-09T22:35:05.988" v="4794" actId="164"/>
          <ac:spMkLst>
            <pc:docMk/>
            <pc:sldMk cId="220635755" sldId="283"/>
            <ac:spMk id="33" creationId="{8621434F-2B70-12E4-7CDA-E8C9D5BE85B6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34" creationId="{7262A05C-9839-9FD6-D0CB-DCE7AA6EDA2F}"/>
          </ac:spMkLst>
        </pc:spChg>
        <pc:spChg chg="add mod">
          <ac:chgData name="Orozco Valera Jaime Adrian (BGSW/EXC2-MS)" userId="27d8d86e-2108-4d2c-93eb-5f2b6dc83671" providerId="ADAL" clId="{A74C61B3-FFDE-4275-B6D2-E65099ABB093}" dt="2023-10-09T22:45:03.820" v="5102" actId="1076"/>
          <ac:spMkLst>
            <pc:docMk/>
            <pc:sldMk cId="220635755" sldId="283"/>
            <ac:spMk id="37" creationId="{71ADC9B7-DEB8-4DC9-92D8-A6E74313C0AD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41" creationId="{49FA6A17-D317-8084-2A9E-211125822302}"/>
          </ac:spMkLst>
        </pc:spChg>
        <pc:spChg chg="del">
          <ac:chgData name="Orozco Valera Jaime Adrian (BGSW/EXC2-MS)" userId="27d8d86e-2108-4d2c-93eb-5f2b6dc83671" providerId="ADAL" clId="{A74C61B3-FFDE-4275-B6D2-E65099ABB093}" dt="2023-10-09T22:39:20.885" v="4816" actId="478"/>
          <ac:spMkLst>
            <pc:docMk/>
            <pc:sldMk cId="220635755" sldId="283"/>
            <ac:spMk id="42" creationId="{FACC0DA2-25DA-CFA2-FA26-770D923C7BC0}"/>
          </ac:spMkLst>
        </pc:spChg>
        <pc:grpChg chg="add del mod">
          <ac:chgData name="Orozco Valera Jaime Adrian (BGSW/EXC2-MS)" userId="27d8d86e-2108-4d2c-93eb-5f2b6dc83671" providerId="ADAL" clId="{A74C61B3-FFDE-4275-B6D2-E65099ABB093}" dt="2023-10-09T22:35:00.627" v="4792" actId="27803"/>
          <ac:grpSpMkLst>
            <pc:docMk/>
            <pc:sldMk cId="220635755" sldId="283"/>
            <ac:grpSpMk id="4" creationId="{29706D6A-42E8-EFE3-5387-DACEE6E567B6}"/>
          </ac:grpSpMkLst>
        </pc:grpChg>
        <pc:grpChg chg="del mod">
          <ac:chgData name="Orozco Valera Jaime Adrian (BGSW/EXC2-MS)" userId="27d8d86e-2108-4d2c-93eb-5f2b6dc83671" providerId="ADAL" clId="{A74C61B3-FFDE-4275-B6D2-E65099ABB093}" dt="2023-10-09T22:35:03.168" v="4793" actId="27803"/>
          <ac:grpSpMkLst>
            <pc:docMk/>
            <pc:sldMk cId="220635755" sldId="283"/>
            <ac:grpSpMk id="19" creationId="{2191D72A-7846-8382-6204-BBCA9BE7625E}"/>
          </ac:grpSpMkLst>
        </pc:grpChg>
        <pc:grpChg chg="add del mod">
          <ac:chgData name="Orozco Valera Jaime Adrian (BGSW/EXC2-MS)" userId="27d8d86e-2108-4d2c-93eb-5f2b6dc83671" providerId="ADAL" clId="{A74C61B3-FFDE-4275-B6D2-E65099ABB093}" dt="2023-10-09T22:39:20.885" v="4816" actId="478"/>
          <ac:grpSpMkLst>
            <pc:docMk/>
            <pc:sldMk cId="220635755" sldId="283"/>
            <ac:grpSpMk id="35" creationId="{6EB25171-7779-2F19-6D20-0CA4B6C76A12}"/>
          </ac:grpSpMkLst>
        </pc:grpChg>
        <pc:picChg chg="add del">
          <ac:chgData name="Orozco Valera Jaime Adrian (BGSW/EXC2-MS)" userId="27d8d86e-2108-4d2c-93eb-5f2b6dc83671" providerId="ADAL" clId="{A74C61B3-FFDE-4275-B6D2-E65099ABB093}" dt="2023-10-09T22:35:03.168" v="4793" actId="27803"/>
          <ac:picMkLst>
            <pc:docMk/>
            <pc:sldMk cId="220635755" sldId="283"/>
            <ac:picMk id="28" creationId="{47109653-E3AB-34BA-F740-F51C25814096}"/>
          </ac:picMkLst>
        </pc:picChg>
        <pc:picChg chg="del">
          <ac:chgData name="Orozco Valera Jaime Adrian (BGSW/EXC2-MS)" userId="27d8d86e-2108-4d2c-93eb-5f2b6dc83671" providerId="ADAL" clId="{A74C61B3-FFDE-4275-B6D2-E65099ABB093}" dt="2023-10-09T22:39:20.885" v="4816" actId="478"/>
          <ac:picMkLst>
            <pc:docMk/>
            <pc:sldMk cId="220635755" sldId="283"/>
            <ac:picMk id="30" creationId="{50E90F86-D6DF-AC4D-7431-8C820AC6AE4C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2:45:01.668" v="5101" actId="1076"/>
          <ac:picMkLst>
            <pc:docMk/>
            <pc:sldMk cId="220635755" sldId="283"/>
            <ac:picMk id="36" creationId="{EEAB1BD3-A806-002E-9FF2-6759FB435047}"/>
          </ac:picMkLst>
        </pc:picChg>
      </pc:sldChg>
      <pc:sldChg chg="addSp delSp modSp mod">
        <pc:chgData name="Orozco Valera Jaime Adrian (BGSW/EXC2-MS)" userId="27d8d86e-2108-4d2c-93eb-5f2b6dc83671" providerId="ADAL" clId="{A74C61B3-FFDE-4275-B6D2-E65099ABB093}" dt="2023-10-11T23:14:05.995" v="6467"/>
        <pc:sldMkLst>
          <pc:docMk/>
          <pc:sldMk cId="3899642631" sldId="290"/>
        </pc:sldMkLst>
        <pc:spChg chg="mod">
          <ac:chgData name="Orozco Valera Jaime Adrian (BGSW/EXC2-MS)" userId="27d8d86e-2108-4d2c-93eb-5f2b6dc83671" providerId="ADAL" clId="{A74C61B3-FFDE-4275-B6D2-E65099ABB093}" dt="2023-10-09T21:09:58.762" v="2834" actId="1076"/>
          <ac:spMkLst>
            <pc:docMk/>
            <pc:sldMk cId="3899642631" sldId="290"/>
            <ac:spMk id="2" creationId="{6415B5E1-9B0F-96EB-BCF9-750C045A90DE}"/>
          </ac:spMkLst>
        </pc:spChg>
        <pc:spChg chg="mod">
          <ac:chgData name="Orozco Valera Jaime Adrian (BGSW/EXC2-MS)" userId="27d8d86e-2108-4d2c-93eb-5f2b6dc83671" providerId="ADAL" clId="{A74C61B3-FFDE-4275-B6D2-E65099ABB093}" dt="2023-10-09T20:57:57.238" v="2303"/>
          <ac:spMkLst>
            <pc:docMk/>
            <pc:sldMk cId="3899642631" sldId="290"/>
            <ac:spMk id="3" creationId="{2BA0EF9A-1368-5633-2ED7-C96DB60752FC}"/>
          </ac:spMkLst>
        </pc:spChg>
        <pc:spChg chg="add mod">
          <ac:chgData name="Orozco Valera Jaime Adrian (BGSW/EXC2-MS)" userId="27d8d86e-2108-4d2c-93eb-5f2b6dc83671" providerId="ADAL" clId="{A74C61B3-FFDE-4275-B6D2-E65099ABB093}" dt="2023-10-09T21:10:22.089" v="2837" actId="1076"/>
          <ac:spMkLst>
            <pc:docMk/>
            <pc:sldMk cId="3899642631" sldId="290"/>
            <ac:spMk id="4" creationId="{43D4DF47-16AA-DED8-62EB-0101CD09FFAC}"/>
          </ac:spMkLst>
        </pc:spChg>
        <pc:spChg chg="add mod">
          <ac:chgData name="Orozco Valera Jaime Adrian (BGSW/EXC2-MS)" userId="27d8d86e-2108-4d2c-93eb-5f2b6dc83671" providerId="ADAL" clId="{A74C61B3-FFDE-4275-B6D2-E65099ABB093}" dt="2023-10-11T23:14:05.995" v="6467"/>
          <ac:spMkLst>
            <pc:docMk/>
            <pc:sldMk cId="3899642631" sldId="290"/>
            <ac:spMk id="9" creationId="{7C7D2242-B657-581B-A463-67695E4AC986}"/>
          </ac:spMkLst>
        </pc:spChg>
        <pc:spChg chg="mod">
          <ac:chgData name="Orozco Valera Jaime Adrian (BGSW/EXC2-MS)" userId="27d8d86e-2108-4d2c-93eb-5f2b6dc83671" providerId="ADAL" clId="{A74C61B3-FFDE-4275-B6D2-E65099ABB093}" dt="2023-10-09T21:03:56.877" v="2605" actId="1076"/>
          <ac:spMkLst>
            <pc:docMk/>
            <pc:sldMk cId="3899642631" sldId="290"/>
            <ac:spMk id="10" creationId="{3091D0BF-CF57-F9DE-7602-868BF6B92F03}"/>
          </ac:spMkLst>
        </pc:spChg>
        <pc:spChg chg="mod">
          <ac:chgData name="Orozco Valera Jaime Adrian (BGSW/EXC2-MS)" userId="27d8d86e-2108-4d2c-93eb-5f2b6dc83671" providerId="ADAL" clId="{A74C61B3-FFDE-4275-B6D2-E65099ABB093}" dt="2023-10-09T21:05:58.219" v="2634" actId="1076"/>
          <ac:spMkLst>
            <pc:docMk/>
            <pc:sldMk cId="3899642631" sldId="290"/>
            <ac:spMk id="11" creationId="{75220E34-BD68-ABF1-03AF-F8510BE05442}"/>
          </ac:spMkLst>
        </pc:spChg>
        <pc:spChg chg="mod">
          <ac:chgData name="Orozco Valera Jaime Adrian (BGSW/EXC2-MS)" userId="27d8d86e-2108-4d2c-93eb-5f2b6dc83671" providerId="ADAL" clId="{A74C61B3-FFDE-4275-B6D2-E65099ABB093}" dt="2023-10-09T21:03:56.877" v="2605" actId="1076"/>
          <ac:spMkLst>
            <pc:docMk/>
            <pc:sldMk cId="3899642631" sldId="290"/>
            <ac:spMk id="12" creationId="{FBC270DC-65CB-054A-AA81-15CA336D70BC}"/>
          </ac:spMkLst>
        </pc:spChg>
        <pc:spChg chg="mod">
          <ac:chgData name="Orozco Valera Jaime Adrian (BGSW/EXC2-MS)" userId="27d8d86e-2108-4d2c-93eb-5f2b6dc83671" providerId="ADAL" clId="{A74C61B3-FFDE-4275-B6D2-E65099ABB093}" dt="2023-10-09T21:09:04.545" v="2819" actId="14100"/>
          <ac:spMkLst>
            <pc:docMk/>
            <pc:sldMk cId="3899642631" sldId="290"/>
            <ac:spMk id="13" creationId="{4E70FF02-D26A-1FEC-09BA-DD18C78AAE0C}"/>
          </ac:spMkLst>
        </pc:spChg>
        <pc:spChg chg="del mod">
          <ac:chgData name="Orozco Valera Jaime Adrian (BGSW/EXC2-MS)" userId="27d8d86e-2108-4d2c-93eb-5f2b6dc83671" providerId="ADAL" clId="{A74C61B3-FFDE-4275-B6D2-E65099ABB093}" dt="2023-10-09T20:59:50.127" v="2391" actId="21"/>
          <ac:spMkLst>
            <pc:docMk/>
            <pc:sldMk cId="3899642631" sldId="290"/>
            <ac:spMk id="14" creationId="{516319E1-C42B-EEE9-571A-9A36E2E2F8AE}"/>
          </ac:spMkLst>
        </pc:spChg>
        <pc:spChg chg="del mod">
          <ac:chgData name="Orozco Valera Jaime Adrian (BGSW/EXC2-MS)" userId="27d8d86e-2108-4d2c-93eb-5f2b6dc83671" providerId="ADAL" clId="{A74C61B3-FFDE-4275-B6D2-E65099ABB093}" dt="2023-10-09T20:59:50.127" v="2391" actId="21"/>
          <ac:spMkLst>
            <pc:docMk/>
            <pc:sldMk cId="3899642631" sldId="290"/>
            <ac:spMk id="15" creationId="{3F75B259-5B67-B511-81FF-A43529D800C9}"/>
          </ac:spMkLst>
        </pc:spChg>
        <pc:spChg chg="add mod">
          <ac:chgData name="Orozco Valera Jaime Adrian (BGSW/EXC2-MS)" userId="27d8d86e-2108-4d2c-93eb-5f2b6dc83671" providerId="ADAL" clId="{A74C61B3-FFDE-4275-B6D2-E65099ABB093}" dt="2023-10-09T21:10:28.705" v="2839" actId="1076"/>
          <ac:spMkLst>
            <pc:docMk/>
            <pc:sldMk cId="3899642631" sldId="290"/>
            <ac:spMk id="17" creationId="{8B9BAE8B-2A6E-5C9A-C518-7881949F5E25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1:01:29.331" v="2403"/>
          <ac:spMkLst>
            <pc:docMk/>
            <pc:sldMk cId="3899642631" sldId="290"/>
            <ac:spMk id="18" creationId="{7CEFF1EA-FB9E-F9B4-FA34-44716CE7CB43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1:01:29.331" v="2403"/>
          <ac:spMkLst>
            <pc:docMk/>
            <pc:sldMk cId="3899642631" sldId="290"/>
            <ac:spMk id="20" creationId="{C09D7587-F521-5B0C-62A5-DA1E8D408513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1:01:36.589" v="2405" actId="478"/>
          <ac:spMkLst>
            <pc:docMk/>
            <pc:sldMk cId="3899642631" sldId="290"/>
            <ac:spMk id="21" creationId="{69F0EC89-B4D5-C18F-A1FA-5DFC75FE7FE1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1:01:36.589" v="2405" actId="478"/>
          <ac:spMkLst>
            <pc:docMk/>
            <pc:sldMk cId="3899642631" sldId="290"/>
            <ac:spMk id="23" creationId="{C58956A0-B690-BE6E-750E-1FF89E45CDBF}"/>
          </ac:spMkLst>
        </pc:spChg>
        <pc:spChg chg="add mod ord">
          <ac:chgData name="Orozco Valera Jaime Adrian (BGSW/EXC2-MS)" userId="27d8d86e-2108-4d2c-93eb-5f2b6dc83671" providerId="ADAL" clId="{A74C61B3-FFDE-4275-B6D2-E65099ABB093}" dt="2023-10-09T21:10:42.684" v="2840" actId="20577"/>
          <ac:spMkLst>
            <pc:docMk/>
            <pc:sldMk cId="3899642631" sldId="290"/>
            <ac:spMk id="24" creationId="{5F8D4537-7C57-B442-25B6-DC0FFFED6357}"/>
          </ac:spMkLst>
        </pc:spChg>
        <pc:picChg chg="mod">
          <ac:chgData name="Orozco Valera Jaime Adrian (BGSW/EXC2-MS)" userId="27d8d86e-2108-4d2c-93eb-5f2b6dc83671" providerId="ADAL" clId="{A74C61B3-FFDE-4275-B6D2-E65099ABB093}" dt="2023-10-09T21:03:56.877" v="2605" actId="1076"/>
          <ac:picMkLst>
            <pc:docMk/>
            <pc:sldMk cId="3899642631" sldId="290"/>
            <ac:picMk id="6" creationId="{B26EB054-7BAE-16EB-F2C4-CFA12BED0FD4}"/>
          </ac:picMkLst>
        </pc:picChg>
        <pc:picChg chg="mod">
          <ac:chgData name="Orozco Valera Jaime Adrian (BGSW/EXC2-MS)" userId="27d8d86e-2108-4d2c-93eb-5f2b6dc83671" providerId="ADAL" clId="{A74C61B3-FFDE-4275-B6D2-E65099ABB093}" dt="2023-10-09T21:05:54.319" v="2633" actId="1076"/>
          <ac:picMkLst>
            <pc:docMk/>
            <pc:sldMk cId="3899642631" sldId="290"/>
            <ac:picMk id="7" creationId="{BF5D5AE9-16B2-E8A6-5684-849AD54B0FE9}"/>
          </ac:picMkLst>
        </pc:picChg>
        <pc:picChg chg="mod">
          <ac:chgData name="Orozco Valera Jaime Adrian (BGSW/EXC2-MS)" userId="27d8d86e-2108-4d2c-93eb-5f2b6dc83671" providerId="ADAL" clId="{A74C61B3-FFDE-4275-B6D2-E65099ABB093}" dt="2023-10-09T21:05:51.109" v="2632" actId="1076"/>
          <ac:picMkLst>
            <pc:docMk/>
            <pc:sldMk cId="3899642631" sldId="290"/>
            <ac:picMk id="8" creationId="{1C301973-CF1B-1332-E053-C5354E2846B8}"/>
          </ac:picMkLst>
        </pc:picChg>
        <pc:picChg chg="del">
          <ac:chgData name="Orozco Valera Jaime Adrian (BGSW/EXC2-MS)" userId="27d8d86e-2108-4d2c-93eb-5f2b6dc83671" providerId="ADAL" clId="{A74C61B3-FFDE-4275-B6D2-E65099ABB093}" dt="2023-10-09T20:59:50.127" v="2391" actId="21"/>
          <ac:picMkLst>
            <pc:docMk/>
            <pc:sldMk cId="3899642631" sldId="290"/>
            <ac:picMk id="9" creationId="{2B3D6BD1-EDE9-A6B8-8FAF-A63353A90F43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1:10:25.765" v="2838" actId="1076"/>
          <ac:picMkLst>
            <pc:docMk/>
            <pc:sldMk cId="3899642631" sldId="290"/>
            <ac:picMk id="16" creationId="{79442137-5834-940A-631F-6FB092A7116A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1:01:29.331" v="2403"/>
          <ac:picMkLst>
            <pc:docMk/>
            <pc:sldMk cId="3899642631" sldId="290"/>
            <ac:picMk id="19" creationId="{3B615812-8FE1-5408-1F7B-7FBEED9CE854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1:01:36.589" v="2405" actId="478"/>
          <ac:picMkLst>
            <pc:docMk/>
            <pc:sldMk cId="3899642631" sldId="290"/>
            <ac:picMk id="22" creationId="{E530587C-5437-F4CC-09FD-F8395C3F01E7}"/>
          </ac:picMkLst>
        </pc:picChg>
      </pc:sldChg>
      <pc:sldChg chg="del">
        <pc:chgData name="Orozco Valera Jaime Adrian (BGSW/EXC2-MS)" userId="27d8d86e-2108-4d2c-93eb-5f2b6dc83671" providerId="ADAL" clId="{A74C61B3-FFDE-4275-B6D2-E65099ABB093}" dt="2023-10-09T23:13:40.042" v="6063" actId="47"/>
        <pc:sldMkLst>
          <pc:docMk/>
          <pc:sldMk cId="74856822" sldId="292"/>
        </pc:sldMkLst>
      </pc:sldChg>
      <pc:sldChg chg="addSp delSp modSp new mod ord">
        <pc:chgData name="Orozco Valera Jaime Adrian (BGSW/EXC2-MS)" userId="27d8d86e-2108-4d2c-93eb-5f2b6dc83671" providerId="ADAL" clId="{A74C61B3-FFDE-4275-B6D2-E65099ABB093}" dt="2023-10-11T23:13:59.649" v="6466" actId="2085"/>
        <pc:sldMkLst>
          <pc:docMk/>
          <pc:sldMk cId="675350588" sldId="293"/>
        </pc:sldMkLst>
        <pc:spChg chg="mod">
          <ac:chgData name="Orozco Valera Jaime Adrian (BGSW/EXC2-MS)" userId="27d8d86e-2108-4d2c-93eb-5f2b6dc83671" providerId="ADAL" clId="{A74C61B3-FFDE-4275-B6D2-E65099ABB093}" dt="2023-10-09T20:52:04.084" v="2006" actId="790"/>
          <ac:spMkLst>
            <pc:docMk/>
            <pc:sldMk cId="675350588" sldId="293"/>
            <ac:spMk id="2" creationId="{755EEDE2-723B-9804-202C-076EFA520F6D}"/>
          </ac:spMkLst>
        </pc:spChg>
        <pc:spChg chg="mod replST">
          <ac:chgData name="Orozco Valera Jaime Adrian (BGSW/EXC2-MS)" userId="27d8d86e-2108-4d2c-93eb-5f2b6dc83671" providerId="ADAL" clId="{A74C61B3-FFDE-4275-B6D2-E65099ABB093}" dt="2023-10-09T20:56:51.151" v="2302" actId="403"/>
          <ac:spMkLst>
            <pc:docMk/>
            <pc:sldMk cId="675350588" sldId="293"/>
            <ac:spMk id="3" creationId="{AB181862-293E-7310-F38E-EEDB8B3E92FE}"/>
          </ac:spMkLst>
        </pc:spChg>
        <pc:spChg chg="del">
          <ac:chgData name="Orozco Valera Jaime Adrian (BGSW/EXC2-MS)" userId="27d8d86e-2108-4d2c-93eb-5f2b6dc83671" providerId="ADAL" clId="{A74C61B3-FFDE-4275-B6D2-E65099ABB093}" dt="2023-10-09T15:22:07.479" v="83" actId="22"/>
          <ac:spMkLst>
            <pc:docMk/>
            <pc:sldMk cId="675350588" sldId="293"/>
            <ac:spMk id="4" creationId="{B0B8265B-A2F6-19DF-3F64-977DCFCDAFA2}"/>
          </ac:spMkLst>
        </pc:spChg>
        <pc:spChg chg="add mod">
          <ac:chgData name="Orozco Valera Jaime Adrian (BGSW/EXC2-MS)" userId="27d8d86e-2108-4d2c-93eb-5f2b6dc83671" providerId="ADAL" clId="{A74C61B3-FFDE-4275-B6D2-E65099ABB093}" dt="2023-10-11T23:13:59.649" v="6466" actId="2085"/>
          <ac:spMkLst>
            <pc:docMk/>
            <pc:sldMk cId="675350588" sldId="293"/>
            <ac:spMk id="4" creationId="{D3F9BF8B-098A-4156-5ACD-7EA517E48D10}"/>
          </ac:spMkLst>
        </pc:spChg>
        <pc:spChg chg="add mod">
          <ac:chgData name="Orozco Valera Jaime Adrian (BGSW/EXC2-MS)" userId="27d8d86e-2108-4d2c-93eb-5f2b6dc83671" providerId="ADAL" clId="{A74C61B3-FFDE-4275-B6D2-E65099ABB093}" dt="2023-10-09T20:56:26.004" v="2298" actId="1076"/>
          <ac:spMkLst>
            <pc:docMk/>
            <pc:sldMk cId="675350588" sldId="293"/>
            <ac:spMk id="10" creationId="{6C43195D-AFB6-D3EA-9B74-5B89DB04D456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0:45:53.235" v="1698" actId="478"/>
          <ac:spMkLst>
            <pc:docMk/>
            <pc:sldMk cId="675350588" sldId="293"/>
            <ac:spMk id="11" creationId="{DFBC98EA-7F95-C979-EB84-32093F63B3A8}"/>
          </ac:spMkLst>
        </pc:spChg>
        <pc:spChg chg="add mod">
          <ac:chgData name="Orozco Valera Jaime Adrian (BGSW/EXC2-MS)" userId="27d8d86e-2108-4d2c-93eb-5f2b6dc83671" providerId="ADAL" clId="{A74C61B3-FFDE-4275-B6D2-E65099ABB093}" dt="2023-10-09T20:56:43.722" v="2301" actId="790"/>
          <ac:spMkLst>
            <pc:docMk/>
            <pc:sldMk cId="675350588" sldId="293"/>
            <ac:spMk id="12" creationId="{1CB2EE8C-A1C1-8D41-1051-5374C272A667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0:56:26.394" v="2299" actId="1076"/>
          <ac:spMkLst>
            <pc:docMk/>
            <pc:sldMk cId="675350588" sldId="293"/>
            <ac:spMk id="14" creationId="{1A4BB7D7-9C67-4279-7EAF-6378212D6E5D}"/>
          </ac:spMkLst>
        </pc:spChg>
        <pc:picChg chg="add mod ord modCrop">
          <ac:chgData name="Orozco Valera Jaime Adrian (BGSW/EXC2-MS)" userId="27d8d86e-2108-4d2c-93eb-5f2b6dc83671" providerId="ADAL" clId="{A74C61B3-FFDE-4275-B6D2-E65099ABB093}" dt="2023-10-09T20:39:45.640" v="1323" actId="14100"/>
          <ac:picMkLst>
            <pc:docMk/>
            <pc:sldMk cId="675350588" sldId="293"/>
            <ac:picMk id="7" creationId="{ED79805D-3825-FC77-12B1-200C5F6CD340}"/>
          </ac:picMkLst>
        </pc:picChg>
        <pc:picChg chg="add mod modCrop">
          <ac:chgData name="Orozco Valera Jaime Adrian (BGSW/EXC2-MS)" userId="27d8d86e-2108-4d2c-93eb-5f2b6dc83671" providerId="ADAL" clId="{A74C61B3-FFDE-4275-B6D2-E65099ABB093}" dt="2023-10-09T20:39:43.227" v="1322" actId="1076"/>
          <ac:picMkLst>
            <pc:docMk/>
            <pc:sldMk cId="675350588" sldId="293"/>
            <ac:picMk id="9" creationId="{9E98A776-685D-B386-FE9F-7BCB334D7699}"/>
          </ac:picMkLst>
        </pc:picChg>
        <pc:picChg chg="add del mod">
          <ac:chgData name="Orozco Valera Jaime Adrian (BGSW/EXC2-MS)" userId="27d8d86e-2108-4d2c-93eb-5f2b6dc83671" providerId="ADAL" clId="{A74C61B3-FFDE-4275-B6D2-E65099ABB093}" dt="2023-10-09T20:41:28.428" v="1327" actId="478"/>
          <ac:picMkLst>
            <pc:docMk/>
            <pc:sldMk cId="675350588" sldId="293"/>
            <ac:picMk id="13" creationId="{B6C77471-465E-3BB4-1F5F-B064DB8CAF13}"/>
          </ac:picMkLst>
        </pc:picChg>
        <pc:picChg chg="add mod">
          <ac:chgData name="Orozco Valera Jaime Adrian (BGSW/EXC2-MS)" userId="27d8d86e-2108-4d2c-93eb-5f2b6dc83671" providerId="ADAL" clId="{A74C61B3-FFDE-4275-B6D2-E65099ABB093}" dt="2023-10-09T20:56:27.049" v="2300" actId="1076"/>
          <ac:picMkLst>
            <pc:docMk/>
            <pc:sldMk cId="675350588" sldId="293"/>
            <ac:picMk id="15" creationId="{CA863301-9466-4FE1-ABB1-4FC1DA16AC2B}"/>
          </ac:picMkLst>
        </pc:picChg>
      </pc:sldChg>
      <pc:sldMasterChg chg="addSp delSp modSp mod modSldLayout">
        <pc:chgData name="Orozco Valera Jaime Adrian (BGSW/EXC2-MS)" userId="27d8d86e-2108-4d2c-93eb-5f2b6dc83671" providerId="ADAL" clId="{A74C61B3-FFDE-4275-B6D2-E65099ABB093}" dt="2023-10-09T23:20:34.802" v="6450"/>
        <pc:sldMasterMkLst>
          <pc:docMk/>
          <pc:sldMasterMk cId="851553184" sldId="2147483708"/>
        </pc:sldMasterMkLst>
        <pc:spChg chg="add del mod">
          <ac:chgData name="Orozco Valera Jaime Adrian (BGSW/EXC2-MS)" userId="27d8d86e-2108-4d2c-93eb-5f2b6dc83671" providerId="ADAL" clId="{A74C61B3-FFDE-4275-B6D2-E65099ABB093}" dt="2023-10-09T15:24:38.414" v="117"/>
          <ac:spMkLst>
            <pc:docMk/>
            <pc:sldMasterMk cId="851553184" sldId="2147483708"/>
            <ac:spMk id="4" creationId="{2B63D8A4-16A2-8AC8-3078-29F21C331F4E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4:38.433" v="130"/>
          <ac:spMkLst>
            <pc:docMk/>
            <pc:sldMasterMk cId="851553184" sldId="2147483708"/>
            <ac:spMk id="5" creationId="{32C7FA15-4752-47A8-ADDC-9FB9E6D8C2BD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4:38.503" v="214"/>
          <ac:spMkLst>
            <pc:docMk/>
            <pc:sldMasterMk cId="851553184" sldId="2147483708"/>
            <ac:spMk id="6" creationId="{0563C998-0641-D65F-7761-4D2CFB6BC51D}"/>
          </ac:spMkLst>
        </pc:spChg>
        <pc:spChg chg="mod">
          <ac:chgData name="Orozco Valera Jaime Adrian (BGSW/EXC2-MS)" userId="27d8d86e-2108-4d2c-93eb-5f2b6dc83671" providerId="ADAL" clId="{A74C61B3-FFDE-4275-B6D2-E65099ABB093}" dt="2023-10-09T23:20:34.746" v="6364" actId="947"/>
          <ac:spMkLst>
            <pc:docMk/>
            <pc:sldMasterMk cId="851553184" sldId="2147483708"/>
            <ac:spMk id="8" creationId="{C3D77AD5-379C-4A86-AFCF-32945A0FEE26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4:47.156" v="236"/>
          <ac:spMkLst>
            <pc:docMk/>
            <pc:sldMasterMk cId="851553184" sldId="2147483708"/>
            <ac:spMk id="10" creationId="{F2DF83C8-F544-C01C-96F7-8FC587F0CD73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5:03.986" v="258"/>
          <ac:spMkLst>
            <pc:docMk/>
            <pc:sldMasterMk cId="851553184" sldId="2147483708"/>
            <ac:spMk id="11" creationId="{5164778A-E4E5-A10E-BCF8-6261E88B5461}"/>
          </ac:spMkLst>
        </pc:spChg>
        <pc:spChg chg="mod">
          <ac:chgData name="Orozco Valera Jaime Adrian (BGSW/EXC2-MS)" userId="27d8d86e-2108-4d2c-93eb-5f2b6dc83671" providerId="ADAL" clId="{A74C61B3-FFDE-4275-B6D2-E65099ABB093}" dt="2023-10-09T23:20:34.737" v="6351" actId="947"/>
          <ac:spMkLst>
            <pc:docMk/>
            <pc:sldMasterMk cId="851553184" sldId="2147483708"/>
            <ac:spMk id="14" creationId="{179AD5EC-CEF2-4193-998B-D730BC74E01B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5:04.404" v="280"/>
          <ac:spMkLst>
            <pc:docMk/>
            <pc:sldMasterMk cId="851553184" sldId="2147483708"/>
            <ac:spMk id="17" creationId="{0726BD19-7CEC-E893-07FB-43D58C0E249F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5:06.392" v="302"/>
          <ac:spMkLst>
            <pc:docMk/>
            <pc:sldMasterMk cId="851553184" sldId="2147483708"/>
            <ac:spMk id="18" creationId="{5923442C-2133-16BA-951F-3660FCE7DF1E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5:07.743" v="317"/>
          <ac:spMkLst>
            <pc:docMk/>
            <pc:sldMasterMk cId="851553184" sldId="2147483708"/>
            <ac:spMk id="19" creationId="{3C5F5680-EDBE-AB3F-2032-AA01763EFAB9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5:08.890" v="332"/>
          <ac:spMkLst>
            <pc:docMk/>
            <pc:sldMasterMk cId="851553184" sldId="2147483708"/>
            <ac:spMk id="20" creationId="{5B4CB951-2139-6534-FC54-049F4006B637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5:10.825" v="345"/>
          <ac:spMkLst>
            <pc:docMk/>
            <pc:sldMasterMk cId="851553184" sldId="2147483708"/>
            <ac:spMk id="21" creationId="{8A936F0F-6B0E-0B2A-B55D-60CFDAE5C513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6:35.656" v="360"/>
          <ac:spMkLst>
            <pc:docMk/>
            <pc:sldMasterMk cId="851553184" sldId="2147483708"/>
            <ac:spMk id="22" creationId="{5A30B719-65F5-5B28-4FAB-0CC3BAC8A6ED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6:35.668" v="373"/>
          <ac:spMkLst>
            <pc:docMk/>
            <pc:sldMasterMk cId="851553184" sldId="2147483708"/>
            <ac:spMk id="23" creationId="{9E8E79EA-7F0F-93B9-8ED5-7F25404052F6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15:26:35.742" v="457"/>
          <ac:spMkLst>
            <pc:docMk/>
            <pc:sldMasterMk cId="851553184" sldId="2147483708"/>
            <ac:spMk id="24" creationId="{90F154AF-4F7F-2055-DDDD-8F3F2DC69F16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3:20:34.738" v="6353"/>
          <ac:spMkLst>
            <pc:docMk/>
            <pc:sldMasterMk cId="851553184" sldId="2147483708"/>
            <ac:spMk id="25" creationId="{EEF84641-CF8A-9DF5-F123-8FFE0C1B2C0C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3:20:34.747" v="6366"/>
          <ac:spMkLst>
            <pc:docMk/>
            <pc:sldMasterMk cId="851553184" sldId="2147483708"/>
            <ac:spMk id="26" creationId="{74BD5A7B-2E7F-01FD-D2A2-6B81D68D0215}"/>
          </ac:spMkLst>
        </pc:spChg>
        <pc:spChg chg="add del mod">
          <ac:chgData name="Orozco Valera Jaime Adrian (BGSW/EXC2-MS)" userId="27d8d86e-2108-4d2c-93eb-5f2b6dc83671" providerId="ADAL" clId="{A74C61B3-FFDE-4275-B6D2-E65099ABB093}" dt="2023-10-09T23:20:34.802" v="6450"/>
          <ac:spMkLst>
            <pc:docMk/>
            <pc:sldMasterMk cId="851553184" sldId="2147483708"/>
            <ac:spMk id="27" creationId="{EEF22EA8-22A3-5087-2716-247A7E17D1A4}"/>
          </ac:spMkLst>
        </pc:spChg>
        <pc:sldLayoutChg chg="modSp mod">
          <pc:chgData name="Orozco Valera Jaime Adrian (BGSW/EXC2-MS)" userId="27d8d86e-2108-4d2c-93eb-5f2b6dc83671" providerId="ADAL" clId="{A74C61B3-FFDE-4275-B6D2-E65099ABB093}" dt="2023-10-09T23:20:34.796" v="6440" actId="947"/>
          <pc:sldLayoutMkLst>
            <pc:docMk/>
            <pc:sldMasterMk cId="851553184" sldId="2147483708"/>
            <pc:sldLayoutMk cId="2822274495" sldId="2147483723"/>
          </pc:sldLayoutMkLst>
          <pc:spChg chg="mod">
            <ac:chgData name="Orozco Valera Jaime Adrian (BGSW/EXC2-MS)" userId="27d8d86e-2108-4d2c-93eb-5f2b6dc83671" providerId="ADAL" clId="{A74C61B3-FFDE-4275-B6D2-E65099ABB093}" dt="2023-10-09T23:20:34.796" v="6440" actId="947"/>
            <ac:spMkLst>
              <pc:docMk/>
              <pc:sldMasterMk cId="851553184" sldId="2147483708"/>
              <pc:sldLayoutMk cId="2822274495" sldId="2147483723"/>
              <ac:spMk id="10" creationId="{8883D326-CEAD-4903-8269-B2D194C3C224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65" v="6392" actId="947"/>
          <pc:sldLayoutMkLst>
            <pc:docMk/>
            <pc:sldMasterMk cId="851553184" sldId="2147483708"/>
            <pc:sldLayoutMk cId="2005200844" sldId="2147483724"/>
          </pc:sldLayoutMkLst>
          <pc:spChg chg="mod">
            <ac:chgData name="Orozco Valera Jaime Adrian (BGSW/EXC2-MS)" userId="27d8d86e-2108-4d2c-93eb-5f2b6dc83671" providerId="ADAL" clId="{A74C61B3-FFDE-4275-B6D2-E65099ABB093}" dt="2023-10-09T23:20:34.765" v="6392" actId="947"/>
            <ac:spMkLst>
              <pc:docMk/>
              <pc:sldMasterMk cId="851553184" sldId="2147483708"/>
              <pc:sldLayoutMk cId="2005200844" sldId="2147483724"/>
              <ac:spMk id="13" creationId="{79759149-285E-4F0E-938E-7199B34084BE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70" v="6400" actId="947"/>
          <pc:sldLayoutMkLst>
            <pc:docMk/>
            <pc:sldMasterMk cId="851553184" sldId="2147483708"/>
            <pc:sldLayoutMk cId="1763114601" sldId="2147483726"/>
          </pc:sldLayoutMkLst>
          <pc:spChg chg="mod">
            <ac:chgData name="Orozco Valera Jaime Adrian (BGSW/EXC2-MS)" userId="27d8d86e-2108-4d2c-93eb-5f2b6dc83671" providerId="ADAL" clId="{A74C61B3-FFDE-4275-B6D2-E65099ABB093}" dt="2023-10-09T23:20:34.770" v="6400" actId="947"/>
            <ac:spMkLst>
              <pc:docMk/>
              <pc:sldMasterMk cId="851553184" sldId="2147483708"/>
              <pc:sldLayoutMk cId="1763114601" sldId="2147483726"/>
              <ac:spMk id="14" creationId="{3A9A741C-7644-4810-ABAF-465822FC0D76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75" v="6408" actId="947"/>
          <pc:sldLayoutMkLst>
            <pc:docMk/>
            <pc:sldMasterMk cId="851553184" sldId="2147483708"/>
            <pc:sldLayoutMk cId="3956372322" sldId="2147483727"/>
          </pc:sldLayoutMkLst>
          <pc:spChg chg="mod">
            <ac:chgData name="Orozco Valera Jaime Adrian (BGSW/EXC2-MS)" userId="27d8d86e-2108-4d2c-93eb-5f2b6dc83671" providerId="ADAL" clId="{A74C61B3-FFDE-4275-B6D2-E65099ABB093}" dt="2023-10-09T23:20:34.775" v="6408" actId="947"/>
            <ac:spMkLst>
              <pc:docMk/>
              <pc:sldMasterMk cId="851553184" sldId="2147483708"/>
              <pc:sldLayoutMk cId="3956372322" sldId="2147483727"/>
              <ac:spMk id="12" creationId="{2E7C0809-54C2-4B00-97B9-AEB55C54DF36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80" v="6416" actId="947"/>
          <pc:sldLayoutMkLst>
            <pc:docMk/>
            <pc:sldMasterMk cId="851553184" sldId="2147483708"/>
            <pc:sldLayoutMk cId="151935903" sldId="2147483728"/>
          </pc:sldLayoutMkLst>
          <pc:spChg chg="mod">
            <ac:chgData name="Orozco Valera Jaime Adrian (BGSW/EXC2-MS)" userId="27d8d86e-2108-4d2c-93eb-5f2b6dc83671" providerId="ADAL" clId="{A74C61B3-FFDE-4275-B6D2-E65099ABB093}" dt="2023-10-09T23:20:34.780" v="6416" actId="947"/>
            <ac:spMkLst>
              <pc:docMk/>
              <pc:sldMasterMk cId="851553184" sldId="2147483708"/>
              <pc:sldLayoutMk cId="151935903" sldId="2147483728"/>
              <ac:spMk id="14" creationId="{43F0E5D0-784C-433E-AAB0-40D43C1BCBAB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85" v="6424" actId="947"/>
          <pc:sldLayoutMkLst>
            <pc:docMk/>
            <pc:sldMasterMk cId="851553184" sldId="2147483708"/>
            <pc:sldLayoutMk cId="1482577220" sldId="2147483729"/>
          </pc:sldLayoutMkLst>
          <pc:spChg chg="mod">
            <ac:chgData name="Orozco Valera Jaime Adrian (BGSW/EXC2-MS)" userId="27d8d86e-2108-4d2c-93eb-5f2b6dc83671" providerId="ADAL" clId="{A74C61B3-FFDE-4275-B6D2-E65099ABB093}" dt="2023-10-09T23:20:34.785" v="6424" actId="947"/>
            <ac:spMkLst>
              <pc:docMk/>
              <pc:sldMasterMk cId="851553184" sldId="2147483708"/>
              <pc:sldLayoutMk cId="1482577220" sldId="2147483729"/>
              <ac:spMk id="16" creationId="{C680F8C7-4715-4E6C-829A-E87F16C03BB3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801" v="6448" actId="947"/>
          <pc:sldLayoutMkLst>
            <pc:docMk/>
            <pc:sldMasterMk cId="851553184" sldId="2147483708"/>
            <pc:sldLayoutMk cId="1074551859" sldId="2147483734"/>
          </pc:sldLayoutMkLst>
          <pc:spChg chg="mod">
            <ac:chgData name="Orozco Valera Jaime Adrian (BGSW/EXC2-MS)" userId="27d8d86e-2108-4d2c-93eb-5f2b6dc83671" providerId="ADAL" clId="{A74C61B3-FFDE-4275-B6D2-E65099ABB093}" dt="2023-10-09T23:20:34.801" v="6448" actId="947"/>
            <ac:spMkLst>
              <pc:docMk/>
              <pc:sldMasterMk cId="851553184" sldId="2147483708"/>
              <pc:sldLayoutMk cId="1074551859" sldId="2147483734"/>
              <ac:spMk id="8" creationId="{C868D9BE-A299-4D0B-87AF-B491FAE5FD28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60" v="6384" actId="947"/>
          <pc:sldLayoutMkLst>
            <pc:docMk/>
            <pc:sldMasterMk cId="851553184" sldId="2147483708"/>
            <pc:sldLayoutMk cId="2787601235" sldId="2147483744"/>
          </pc:sldLayoutMkLst>
          <pc:spChg chg="mod">
            <ac:chgData name="Orozco Valera Jaime Adrian (BGSW/EXC2-MS)" userId="27d8d86e-2108-4d2c-93eb-5f2b6dc83671" providerId="ADAL" clId="{A74C61B3-FFDE-4275-B6D2-E65099ABB093}" dt="2023-10-09T23:20:34.760" v="6384" actId="947"/>
            <ac:spMkLst>
              <pc:docMk/>
              <pc:sldMasterMk cId="851553184" sldId="2147483708"/>
              <pc:sldLayoutMk cId="2787601235" sldId="2147483744"/>
              <ac:spMk id="12" creationId="{0193DB20-8E77-4A05-AA77-554F32E8990F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91" v="6432" actId="947"/>
          <pc:sldLayoutMkLst>
            <pc:docMk/>
            <pc:sldMasterMk cId="851553184" sldId="2147483708"/>
            <pc:sldLayoutMk cId="3371421479" sldId="2147483745"/>
          </pc:sldLayoutMkLst>
          <pc:spChg chg="mod">
            <ac:chgData name="Orozco Valera Jaime Adrian (BGSW/EXC2-MS)" userId="27d8d86e-2108-4d2c-93eb-5f2b6dc83671" providerId="ADAL" clId="{A74C61B3-FFDE-4275-B6D2-E65099ABB093}" dt="2023-10-09T23:20:34.791" v="6432" actId="947"/>
            <ac:spMkLst>
              <pc:docMk/>
              <pc:sldMasterMk cId="851553184" sldId="2147483708"/>
              <pc:sldLayoutMk cId="3371421479" sldId="2147483745"/>
              <ac:spMk id="21" creationId="{60F530EA-2EFB-4DC6-BA26-465D18FD265B}"/>
            </ac:spMkLst>
          </pc:spChg>
        </pc:sldLayoutChg>
        <pc:sldLayoutChg chg="modSp mod">
          <pc:chgData name="Orozco Valera Jaime Adrian (BGSW/EXC2-MS)" userId="27d8d86e-2108-4d2c-93eb-5f2b6dc83671" providerId="ADAL" clId="{A74C61B3-FFDE-4275-B6D2-E65099ABB093}" dt="2023-10-09T23:20:34.754" v="6376" actId="947"/>
          <pc:sldLayoutMkLst>
            <pc:docMk/>
            <pc:sldMasterMk cId="851553184" sldId="2147483708"/>
            <pc:sldLayoutMk cId="897738281" sldId="2147483746"/>
          </pc:sldLayoutMkLst>
          <pc:spChg chg="mod">
            <ac:chgData name="Orozco Valera Jaime Adrian (BGSW/EXC2-MS)" userId="27d8d86e-2108-4d2c-93eb-5f2b6dc83671" providerId="ADAL" clId="{A74C61B3-FFDE-4275-B6D2-E65099ABB093}" dt="2023-10-09T23:20:34.754" v="6376" actId="947"/>
            <ac:spMkLst>
              <pc:docMk/>
              <pc:sldMasterMk cId="851553184" sldId="2147483708"/>
              <pc:sldLayoutMk cId="897738281" sldId="2147483746"/>
              <ac:spMk id="10" creationId="{8883D326-CEAD-4903-8269-B2D194C3C224}"/>
            </ac:spMkLst>
          </pc:spChg>
        </pc:sldLayoutChg>
      </pc:sldMasterChg>
    </pc:docChg>
  </pc:docChgLst>
  <pc:docChgLst>
    <pc:chgData name="Soltero Martinez Homero (BGSW/EPD2.5-MS)" userId="S::soh2ju@bosch.com::b39d6645-2d69-4898-874f-72f3c6ccafb8" providerId="AD" clId="Web-{931DE723-0A92-4A1D-90FC-0224E84E7405}"/>
    <pc:docChg chg="modSld sldOrd">
      <pc:chgData name="Soltero Martinez Homero (BGSW/EPD2.5-MS)" userId="S::soh2ju@bosch.com::b39d6645-2d69-4898-874f-72f3c6ccafb8" providerId="AD" clId="Web-{931DE723-0A92-4A1D-90FC-0224E84E7405}" dt="2023-11-07T04:09:49.368" v="13"/>
      <pc:docMkLst>
        <pc:docMk/>
      </pc:docMkLst>
      <pc:sldChg chg="modSp">
        <pc:chgData name="Soltero Martinez Homero (BGSW/EPD2.5-MS)" userId="S::soh2ju@bosch.com::b39d6645-2d69-4898-874f-72f3c6ccafb8" providerId="AD" clId="Web-{931DE723-0A92-4A1D-90FC-0224E84E7405}" dt="2023-11-07T03:48:57.162" v="12" actId="20577"/>
        <pc:sldMkLst>
          <pc:docMk/>
          <pc:sldMk cId="20208659" sldId="281"/>
        </pc:sldMkLst>
        <pc:spChg chg="mod">
          <ac:chgData name="Soltero Martinez Homero (BGSW/EPD2.5-MS)" userId="S::soh2ju@bosch.com::b39d6645-2d69-4898-874f-72f3c6ccafb8" providerId="AD" clId="Web-{931DE723-0A92-4A1D-90FC-0224E84E7405}" dt="2023-11-07T03:48:57.162" v="12" actId="20577"/>
          <ac:spMkLst>
            <pc:docMk/>
            <pc:sldMk cId="20208659" sldId="281"/>
            <ac:spMk id="17" creationId="{BFB526E2-16C0-6D13-5662-A22EAFCC0440}"/>
          </ac:spMkLst>
        </pc:spChg>
      </pc:sldChg>
      <pc:sldChg chg="ord">
        <pc:chgData name="Soltero Martinez Homero (BGSW/EPD2.5-MS)" userId="S::soh2ju@bosch.com::b39d6645-2d69-4898-874f-72f3c6ccafb8" providerId="AD" clId="Web-{931DE723-0A92-4A1D-90FC-0224E84E7405}" dt="2023-11-07T04:09:49.368" v="13"/>
        <pc:sldMkLst>
          <pc:docMk/>
          <pc:sldMk cId="675350588" sldId="293"/>
        </pc:sldMkLst>
      </pc:sldChg>
    </pc:docChg>
  </pc:docChgLst>
  <pc:docChgLst>
    <pc:chgData name="Orozco Valera Jaime Adrian (BGSW/EXC2-MS)" userId="27d8d86e-2108-4d2c-93eb-5f2b6dc83671" providerId="ADAL" clId="{8EE785B9-1F90-4430-8587-FD21F8985C46}"/>
    <pc:docChg chg="delSld">
      <pc:chgData name="Orozco Valera Jaime Adrian (BGSW/EXC2-MS)" userId="27d8d86e-2108-4d2c-93eb-5f2b6dc83671" providerId="ADAL" clId="{8EE785B9-1F90-4430-8587-FD21F8985C46}" dt="2023-09-22T15:30:21.984" v="0" actId="47"/>
      <pc:docMkLst>
        <pc:docMk/>
      </pc:docMkLst>
      <pc:sldChg chg="del">
        <pc:chgData name="Orozco Valera Jaime Adrian (BGSW/EXC2-MS)" userId="27d8d86e-2108-4d2c-93eb-5f2b6dc83671" providerId="ADAL" clId="{8EE785B9-1F90-4430-8587-FD21F8985C46}" dt="2023-09-22T15:30:21.984" v="0" actId="47"/>
        <pc:sldMkLst>
          <pc:docMk/>
          <pc:sldMk cId="67325006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D48B2-9EB0-4B37-9B35-FC11E2EA53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4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28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67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>
          <p15:clr>
            <a:srgbClr val="FBAE40"/>
          </p15:clr>
        </p15:guide>
        <p15:guide id="2" pos="6185">
          <p15:clr>
            <a:srgbClr val="FBAE40"/>
          </p15:clr>
        </p15:guide>
        <p15:guide id="3" orient="horz" pos="1290">
          <p15:clr>
            <a:srgbClr val="FBAE40"/>
          </p15:clr>
        </p15:guide>
        <p15:guide id="4" orient="horz" pos="2590">
          <p15:clr>
            <a:srgbClr val="FBAE40"/>
          </p15:clr>
        </p15:guide>
        <p15:guide id="5" orient="horz" pos="2664">
          <p15:clr>
            <a:srgbClr val="FBAE40"/>
          </p15:clr>
        </p15:guide>
        <p15:guide id="6" orient="horz" pos="347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6910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>
          <p15:clr>
            <a:srgbClr val="FBAE40"/>
          </p15:clr>
        </p15:guide>
        <p15:guide id="2" pos="6491">
          <p15:clr>
            <a:srgbClr val="FBAE40"/>
          </p15:clr>
        </p15:guide>
        <p15:guide id="3" orient="horz" pos="2088">
          <p15:clr>
            <a:srgbClr val="FBAE40"/>
          </p15:clr>
        </p15:guide>
        <p15:guide id="4" orient="horz" pos="2014">
          <p15:clr>
            <a:srgbClr val="FBAE40"/>
          </p15:clr>
        </p15:guide>
        <p15:guide id="5" orient="horz" pos="347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56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18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2738">
          <p15:clr>
            <a:srgbClr val="FBAE40"/>
          </p15:clr>
        </p15:guide>
        <p15:guide id="5" pos="29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4754215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7153854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9306204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949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orient="horz" pos="220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4855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250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pos="371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6737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245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3144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5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2409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1731">
          <p15:clr>
            <a:srgbClr val="FBAE40"/>
          </p15:clr>
        </p15:guide>
        <p15:guide id="9" pos="1810">
          <p15:clr>
            <a:srgbClr val="FBAE40"/>
          </p15:clr>
        </p15:guide>
        <p15:guide id="10" pos="3417">
          <p15:clr>
            <a:srgbClr val="FBAE40"/>
          </p15:clr>
        </p15:guide>
        <p15:guide id="11" pos="3495">
          <p15:clr>
            <a:srgbClr val="FBAE40"/>
          </p15:clr>
        </p15:guide>
        <p15:guide id="12" pos="5098">
          <p15:clr>
            <a:srgbClr val="FBAE40"/>
          </p15:clr>
        </p15:guide>
        <p15:guide id="13" pos="51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45621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2551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3225">
          <p15:clr>
            <a:srgbClr val="FBAE40"/>
          </p15:clr>
        </p15:guide>
        <p15:guide id="11" pos="368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691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7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  <p15:guide id="12" orient="horz" pos="2113">
          <p15:clr>
            <a:srgbClr val="FBAE40"/>
          </p15:clr>
        </p15:guide>
        <p15:guide id="13" orient="horz" pos="2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4201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1731">
          <p15:clr>
            <a:srgbClr val="FBAE40"/>
          </p15:clr>
        </p15:guide>
        <p15:guide id="11" pos="181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98">
          <p15:clr>
            <a:srgbClr val="FBAE40"/>
          </p15:clr>
        </p15:guide>
        <p15:guide id="15" pos="517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45123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6529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Internal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2023 Robert Bosch Sistemas Automotrices SA de C.V.. All rights reserved.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BGSW/EPD2.4-MS | 2023-08-02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2023 Robert Bosch Sistemas Automotrices SA de C.V.. All rights reserved.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2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0AE8-CE18-DD41-7DD1-718A3BCEE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139" y="3189101"/>
            <a:ext cx="7132831" cy="691524"/>
          </a:xfrm>
        </p:spPr>
        <p:txBody>
          <a:bodyPr>
            <a:noAutofit/>
          </a:bodyPr>
          <a:lstStyle/>
          <a:p>
            <a:r>
              <a:rPr lang="en-US" sz="7200" dirty="0" err="1"/>
              <a:t>Hackaton</a:t>
            </a:r>
            <a:r>
              <a:rPr lang="en-US" sz="7200" dirty="0"/>
              <a:t> Vision.io</a:t>
            </a:r>
          </a:p>
        </p:txBody>
      </p:sp>
    </p:spTree>
    <p:extLst>
      <p:ext uri="{BB962C8B-B14F-4D97-AF65-F5344CB8AC3E}">
        <p14:creationId xmlns:p14="http://schemas.microsoft.com/office/powerpoint/2010/main" val="318410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BB75-03DE-CD15-B86A-EF35150C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BA6A-E924-05CB-E2B0-23D95DD8E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31F23-9BDF-2BB6-C526-022356F89E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orientación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debe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orientación</a:t>
            </a:r>
            <a:r>
              <a:rPr lang="en-US" dirty="0"/>
              <a:t> de la imagen es la </a:t>
            </a:r>
            <a:r>
              <a:rPr lang="en-US" dirty="0" err="1"/>
              <a:t>correcta</a:t>
            </a:r>
            <a:r>
              <a:rPr lang="en-US" dirty="0"/>
              <a:t> </a:t>
            </a:r>
            <a:r>
              <a:rPr lang="en-US" dirty="0" err="1"/>
              <a:t>respecto</a:t>
            </a:r>
            <a:r>
              <a:rPr lang="en-US" dirty="0"/>
              <a:t> a la imagen de </a:t>
            </a:r>
            <a:r>
              <a:rPr lang="en-US" dirty="0" err="1"/>
              <a:t>referencia</a:t>
            </a:r>
            <a:r>
              <a:rPr lang="en-US" dirty="0"/>
              <a:t>. Para </a:t>
            </a:r>
            <a:r>
              <a:rPr lang="en-US" dirty="0" err="1"/>
              <a:t>ello</a:t>
            </a:r>
            <a:r>
              <a:rPr lang="en-US" dirty="0"/>
              <a:t> se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cuadro</a:t>
            </a:r>
            <a:r>
              <a:rPr lang="en-US" dirty="0"/>
              <a:t> negro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de las </a:t>
            </a:r>
            <a:r>
              <a:rPr lang="en-US" dirty="0" err="1"/>
              <a:t>esquinas</a:t>
            </a:r>
            <a:r>
              <a:rPr lang="en-US" dirty="0"/>
              <a:t> de la imagen.</a:t>
            </a:r>
          </a:p>
          <a:p>
            <a:pPr lvl="1"/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: GO / NO GO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de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orientación</a:t>
            </a:r>
            <a:r>
              <a:rPr lang="en-US" dirty="0"/>
              <a:t> de las 20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proveídas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 (</a:t>
            </a:r>
            <a:r>
              <a:rPr lang="en-US" dirty="0" err="1"/>
              <a:t>pasa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 o </a:t>
            </a:r>
            <a:r>
              <a:rPr lang="en-US" dirty="0" err="1"/>
              <a:t>fuera</a:t>
            </a:r>
            <a:r>
              <a:rPr lang="en-US" dirty="0"/>
              <a:t> (</a:t>
            </a:r>
            <a:r>
              <a:rPr lang="en-US" dirty="0" err="1"/>
              <a:t>falla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).</a:t>
            </a:r>
          </a:p>
          <a:p>
            <a:r>
              <a:rPr lang="en-US" dirty="0" err="1"/>
              <a:t>Nitidez</a:t>
            </a:r>
            <a:r>
              <a:rPr lang="en-US" dirty="0"/>
              <a:t> de imagen: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debe</a:t>
            </a:r>
            <a:r>
              <a:rPr lang="en-US" dirty="0"/>
              <a:t> de </a:t>
            </a:r>
            <a:r>
              <a:rPr lang="en-US" dirty="0" err="1"/>
              <a:t>medir</a:t>
            </a:r>
            <a:r>
              <a:rPr lang="en-US" dirty="0"/>
              <a:t> la </a:t>
            </a:r>
            <a:r>
              <a:rPr lang="en-US" dirty="0" err="1"/>
              <a:t>nitidez</a:t>
            </a:r>
            <a:r>
              <a:rPr lang="en-US" dirty="0"/>
              <a:t> de la imagen con </a:t>
            </a:r>
            <a:r>
              <a:rPr lang="en-US" dirty="0" err="1"/>
              <a:t>respecto</a:t>
            </a:r>
            <a:r>
              <a:rPr lang="en-US" dirty="0"/>
              <a:t> a la imagen de </a:t>
            </a:r>
            <a:r>
              <a:rPr lang="en-US" dirty="0" err="1"/>
              <a:t>referencia</a:t>
            </a:r>
            <a:r>
              <a:rPr lang="en-US" dirty="0"/>
              <a:t>,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propósito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lente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</a:t>
            </a:r>
            <a:r>
              <a:rPr lang="en-US" dirty="0" err="1"/>
              <a:t>alineado</a:t>
            </a:r>
            <a:r>
              <a:rPr lang="en-US" dirty="0"/>
              <a:t> </a:t>
            </a:r>
            <a:r>
              <a:rPr lang="en-US" dirty="0" err="1"/>
              <a:t>respecto</a:t>
            </a:r>
            <a:r>
              <a:rPr lang="en-US" dirty="0"/>
              <a:t> al sensor de imagen de la </a:t>
            </a:r>
            <a:r>
              <a:rPr lang="en-US" dirty="0" err="1"/>
              <a:t>cámara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: </a:t>
            </a:r>
            <a:r>
              <a:rPr lang="en-US" dirty="0" err="1"/>
              <a:t>minimo</a:t>
            </a:r>
            <a:r>
              <a:rPr lang="en-US" dirty="0"/>
              <a:t> 0.15 </a:t>
            </a:r>
            <a:r>
              <a:rPr lang="en-US" dirty="0" err="1"/>
              <a:t>ciclos</a:t>
            </a:r>
            <a:r>
              <a:rPr lang="en-US" dirty="0"/>
              <a:t>/pixel al 50% de </a:t>
            </a:r>
            <a:r>
              <a:rPr lang="en-US" dirty="0" err="1"/>
              <a:t>modulación</a:t>
            </a:r>
            <a:r>
              <a:rPr lang="en-US" dirty="0"/>
              <a:t> (MTF50).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de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nitidez</a:t>
            </a:r>
            <a:r>
              <a:rPr lang="en-US" dirty="0"/>
              <a:t> de las 20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proveídas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(</a:t>
            </a:r>
            <a:r>
              <a:rPr lang="en-US" dirty="0" err="1"/>
              <a:t>pasa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 o </a:t>
            </a:r>
            <a:r>
              <a:rPr lang="en-US" dirty="0" err="1"/>
              <a:t>fuera</a:t>
            </a:r>
            <a:r>
              <a:rPr lang="en-US" dirty="0"/>
              <a:t> (</a:t>
            </a:r>
            <a:r>
              <a:rPr lang="en-US" dirty="0" err="1"/>
              <a:t>falla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establecidos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6AB4E-BCC9-6182-668F-FC3ED851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8544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BB75-03DE-CD15-B86A-EF35150C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BA6A-E924-05CB-E2B0-23D95DD8E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31F23-9BDF-2BB6-C526-022356F89E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nitidez</a:t>
            </a:r>
            <a:r>
              <a:rPr lang="en-US" dirty="0"/>
              <a:t> de imagen: MTF50</a:t>
            </a:r>
          </a:p>
          <a:p>
            <a:pPr lvl="1"/>
            <a:r>
              <a:rPr lang="en-US" dirty="0"/>
              <a:t>Module </a:t>
            </a:r>
            <a:r>
              <a:rPr lang="en-US"/>
              <a:t>Transfer Function </a:t>
            </a:r>
            <a:r>
              <a:rPr lang="en-US" dirty="0"/>
              <a:t>(MTF)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evaluación</a:t>
            </a:r>
            <a:r>
              <a:rPr lang="en-US" dirty="0"/>
              <a:t>  de la </a:t>
            </a:r>
            <a:r>
              <a:rPr lang="en-US" dirty="0" err="1"/>
              <a:t>intensidad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pixeles</a:t>
            </a:r>
            <a:r>
              <a:rPr lang="en-US" dirty="0"/>
              <a:t> a lo largo de un </a:t>
            </a:r>
            <a:r>
              <a:rPr lang="en-US" dirty="0" err="1"/>
              <a:t>borde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cual</a:t>
            </a:r>
            <a:r>
              <a:rPr lang="en-US" dirty="0"/>
              <a:t> es la </a:t>
            </a:r>
            <a:r>
              <a:rPr lang="en-US" dirty="0" err="1"/>
              <a:t>frontera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color </a:t>
            </a:r>
            <a:r>
              <a:rPr lang="en-US" dirty="0" err="1"/>
              <a:t>blanco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color negro. </a:t>
            </a:r>
          </a:p>
          <a:p>
            <a:pPr lvl="1"/>
            <a:r>
              <a:rPr lang="en-US" dirty="0"/>
              <a:t>Con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, se </a:t>
            </a:r>
            <a:r>
              <a:rPr lang="en-US" dirty="0" err="1"/>
              <a:t>evalua</a:t>
            </a:r>
            <a:r>
              <a:rPr lang="en-US" dirty="0"/>
              <a:t> la </a:t>
            </a:r>
            <a:r>
              <a:rPr lang="en-US" dirty="0" err="1"/>
              <a:t>nitidez</a:t>
            </a:r>
            <a:r>
              <a:rPr lang="en-US" dirty="0"/>
              <a:t> de la </a:t>
            </a:r>
            <a:r>
              <a:rPr lang="en-US" dirty="0" err="1"/>
              <a:t>cámara</a:t>
            </a:r>
            <a:r>
              <a:rPr lang="en-US" dirty="0"/>
              <a:t>. </a:t>
            </a:r>
            <a:r>
              <a:rPr lang="en-US" dirty="0" err="1"/>
              <a:t>Idealmente</a:t>
            </a:r>
            <a:r>
              <a:rPr lang="en-US" dirty="0"/>
              <a:t>, la </a:t>
            </a:r>
            <a:r>
              <a:rPr lang="en-US" dirty="0" err="1"/>
              <a:t>frontera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negro </a:t>
            </a:r>
            <a:r>
              <a:rPr lang="en-US" dirty="0" err="1"/>
              <a:t>debe</a:t>
            </a:r>
            <a:r>
              <a:rPr lang="en-US" dirty="0"/>
              <a:t> de ser bien </a:t>
            </a:r>
            <a:r>
              <a:rPr lang="en-US" dirty="0" err="1"/>
              <a:t>definida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la </a:t>
            </a:r>
            <a:r>
              <a:rPr lang="en-US" dirty="0" err="1"/>
              <a:t>naturaleza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, la imagen </a:t>
            </a:r>
            <a:r>
              <a:rPr lang="en-US" dirty="0" err="1"/>
              <a:t>mezcla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dos </a:t>
            </a:r>
            <a:r>
              <a:rPr lang="en-US" dirty="0" err="1"/>
              <a:t>colores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frontera</a:t>
            </a:r>
            <a:r>
              <a:rPr lang="en-US" dirty="0"/>
              <a:t> </a:t>
            </a:r>
            <a:r>
              <a:rPr lang="en-US" dirty="0" err="1"/>
              <a:t>causando</a:t>
            </a:r>
            <a:r>
              <a:rPr lang="en-US" dirty="0"/>
              <a:t> </a:t>
            </a:r>
            <a:r>
              <a:rPr lang="en-US" dirty="0" err="1"/>
              <a:t>pixeles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color gris.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6AB4E-BCC9-6182-668F-FC3ED851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4815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4256-9A8B-70C4-E2B6-B7781599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Ponderación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FBA8-58DD-4EAF-D31D-41C3D82AF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B4B7A-695A-986D-BF3B-4CB6CF88FC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ópticas</a:t>
            </a:r>
            <a:r>
              <a:rPr lang="en-US" dirty="0"/>
              <a:t>: 50%</a:t>
            </a:r>
          </a:p>
          <a:p>
            <a:pPr lvl="1"/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Nitidez</a:t>
            </a:r>
            <a:r>
              <a:rPr lang="en-US" dirty="0"/>
              <a:t> : 30%</a:t>
            </a:r>
          </a:p>
          <a:p>
            <a:pPr lvl="1"/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Centrado</a:t>
            </a:r>
            <a:r>
              <a:rPr lang="en-US" dirty="0"/>
              <a:t>: 25%</a:t>
            </a:r>
          </a:p>
          <a:p>
            <a:pPr lvl="1"/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Orientación</a:t>
            </a:r>
            <a:r>
              <a:rPr lang="en-US" dirty="0"/>
              <a:t>: 20%</a:t>
            </a:r>
          </a:p>
          <a:p>
            <a:pPr lvl="1"/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Iluminación</a:t>
            </a:r>
            <a:r>
              <a:rPr lang="en-US" dirty="0"/>
              <a:t>: 25%</a:t>
            </a:r>
          </a:p>
          <a:p>
            <a:r>
              <a:rPr lang="en-US" dirty="0" err="1"/>
              <a:t>Método</a:t>
            </a:r>
            <a:r>
              <a:rPr lang="en-US" dirty="0"/>
              <a:t>: 50%</a:t>
            </a:r>
          </a:p>
          <a:p>
            <a:pPr lvl="1"/>
            <a:r>
              <a:rPr lang="en-US" dirty="0" err="1"/>
              <a:t>Eficiencia</a:t>
            </a:r>
            <a:r>
              <a:rPr lang="en-US" dirty="0"/>
              <a:t>: 25%</a:t>
            </a:r>
          </a:p>
          <a:p>
            <a:pPr lvl="1"/>
            <a:r>
              <a:rPr lang="en-US" dirty="0" err="1"/>
              <a:t>Interfaz</a:t>
            </a:r>
            <a:r>
              <a:rPr lang="en-US" dirty="0"/>
              <a:t> hombre-</a:t>
            </a:r>
            <a:r>
              <a:rPr lang="en-US" dirty="0" err="1"/>
              <a:t>máquina</a:t>
            </a:r>
            <a:r>
              <a:rPr lang="en-US" dirty="0"/>
              <a:t>: 25%</a:t>
            </a:r>
          </a:p>
          <a:p>
            <a:pPr lvl="1"/>
            <a:r>
              <a:rPr lang="en-US" dirty="0" err="1"/>
              <a:t>Cercanía</a:t>
            </a:r>
            <a:r>
              <a:rPr lang="en-US" dirty="0"/>
              <a:t> a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: 25%</a:t>
            </a:r>
          </a:p>
          <a:p>
            <a:pPr lvl="1"/>
            <a:r>
              <a:rPr lang="en-US" dirty="0" err="1"/>
              <a:t>Documentación</a:t>
            </a:r>
            <a:r>
              <a:rPr lang="en-US" dirty="0"/>
              <a:t>: 25%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A5D19-2ADB-93C4-9A97-4C39D9A5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C2588-740F-FDEE-6DC5-A1646DEDB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1707"/>
              </p:ext>
            </p:extLst>
          </p:nvPr>
        </p:nvGraphicFramePr>
        <p:xfrm>
          <a:off x="4982079" y="842400"/>
          <a:ext cx="4648200" cy="4183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37068225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654125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2460851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72912993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0076945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643762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96639979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Nitidez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Red Intensity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Green Intensity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Blue Intensity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Centrado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Orientacion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22135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6232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0703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8037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5427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16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48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802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935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01882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006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3373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26139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96736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0082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0075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217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8956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11846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57856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29791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12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35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BB75-03DE-CD15-B86A-EF35150C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BA6A-E924-05CB-E2B0-23D95DD8E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31F23-9BDF-2BB6-C526-022356F89E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Pasos para </a:t>
            </a:r>
            <a:r>
              <a:rPr lang="en-US" dirty="0" err="1"/>
              <a:t>prueba</a:t>
            </a:r>
            <a:r>
              <a:rPr lang="en-US" dirty="0"/>
              <a:t> de MTF50: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Elegir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región</a:t>
            </a:r>
            <a:r>
              <a:rPr lang="en-US" dirty="0"/>
              <a:t> de </a:t>
            </a:r>
            <a:r>
              <a:rPr lang="en-US" dirty="0" err="1"/>
              <a:t>interes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muestre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del </a:t>
            </a:r>
            <a:r>
              <a:rPr lang="en-US" dirty="0" err="1"/>
              <a:t>cuadro</a:t>
            </a:r>
            <a:r>
              <a:rPr lang="en-US" dirty="0"/>
              <a:t> negro central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centro</a:t>
            </a:r>
            <a:r>
              <a:rPr lang="en-US" dirty="0"/>
              <a:t>. (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50x50 pixels)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 </a:t>
            </a:r>
            <a:r>
              <a:rPr lang="en-US" dirty="0" err="1"/>
              <a:t>región</a:t>
            </a:r>
            <a:r>
              <a:rPr lang="en-US" dirty="0"/>
              <a:t> de </a:t>
            </a:r>
            <a:r>
              <a:rPr lang="en-US" dirty="0" err="1"/>
              <a:t>interés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Medir</a:t>
            </a:r>
            <a:r>
              <a:rPr lang="en-US" dirty="0"/>
              <a:t> la </a:t>
            </a:r>
            <a:r>
              <a:rPr lang="en-US" dirty="0" err="1"/>
              <a:t>intensidad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pixeles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perpendiculares</a:t>
            </a:r>
            <a:r>
              <a:rPr lang="en-US" dirty="0"/>
              <a:t> al </a:t>
            </a:r>
            <a:r>
              <a:rPr lang="en-US" dirty="0" err="1"/>
              <a:t>borde</a:t>
            </a:r>
            <a:r>
              <a:rPr lang="en-US" dirty="0"/>
              <a:t> </a:t>
            </a:r>
            <a:r>
              <a:rPr lang="en-US" dirty="0" err="1"/>
              <a:t>detectado</a:t>
            </a:r>
            <a:r>
              <a:rPr lang="en-US" dirty="0"/>
              <a:t>, </a:t>
            </a:r>
            <a:r>
              <a:rPr lang="en-US" dirty="0" err="1"/>
              <a:t>atravesando</a:t>
            </a:r>
            <a:r>
              <a:rPr lang="en-US" dirty="0"/>
              <a:t> la </a:t>
            </a:r>
            <a:r>
              <a:rPr lang="en-US" dirty="0" err="1"/>
              <a:t>frontera</a:t>
            </a:r>
            <a:r>
              <a:rPr lang="en-US" dirty="0"/>
              <a:t> entre </a:t>
            </a:r>
            <a:r>
              <a:rPr lang="en-US" dirty="0" err="1"/>
              <a:t>blanco</a:t>
            </a:r>
            <a:r>
              <a:rPr lang="en-US" dirty="0"/>
              <a:t> y negro, </a:t>
            </a:r>
            <a:r>
              <a:rPr lang="en-US" dirty="0" err="1"/>
              <a:t>normalizar</a:t>
            </a:r>
            <a:r>
              <a:rPr lang="en-US" dirty="0"/>
              <a:t> y </a:t>
            </a:r>
            <a:r>
              <a:rPr lang="en-US" dirty="0" err="1"/>
              <a:t>graficar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se llama ESF, Edge Spread Function).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Adecuar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matematica</a:t>
            </a:r>
            <a:r>
              <a:rPr lang="en-US" dirty="0"/>
              <a:t> que </a:t>
            </a:r>
            <a:r>
              <a:rPr lang="en-US" dirty="0" err="1"/>
              <a:t>represente</a:t>
            </a:r>
            <a:r>
              <a:rPr lang="en-US" dirty="0"/>
              <a:t> a la </a:t>
            </a:r>
            <a:r>
              <a:rPr lang="en-US" dirty="0" err="1"/>
              <a:t>gráfica</a:t>
            </a:r>
            <a:r>
              <a:rPr lang="en-US" dirty="0"/>
              <a:t> ESF.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Derivar</a:t>
            </a:r>
            <a:r>
              <a:rPr lang="en-US" dirty="0"/>
              <a:t> 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matematica</a:t>
            </a:r>
            <a:r>
              <a:rPr lang="en-US" dirty="0"/>
              <a:t> que </a:t>
            </a:r>
            <a:r>
              <a:rPr lang="en-US" dirty="0" err="1"/>
              <a:t>representa</a:t>
            </a:r>
            <a:r>
              <a:rPr lang="en-US" dirty="0"/>
              <a:t> ESF,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se </a:t>
            </a:r>
            <a:r>
              <a:rPr lang="en-US" dirty="0" err="1"/>
              <a:t>llamaria</a:t>
            </a:r>
            <a:r>
              <a:rPr lang="en-US" dirty="0"/>
              <a:t> LSF (Line Spread function)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Transformada</a:t>
            </a:r>
            <a:r>
              <a:rPr lang="en-US" dirty="0"/>
              <a:t> de Fourier de LSF, y </a:t>
            </a: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magnitud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frecuencia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Graficar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MTF, </a:t>
            </a:r>
            <a:r>
              <a:rPr lang="en-US" dirty="0" err="1"/>
              <a:t>normalizando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a MTF=1 </a:t>
            </a:r>
            <a:r>
              <a:rPr lang="en-US" dirty="0" err="1"/>
              <a:t>cuando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es 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6AB4E-BCC9-6182-668F-FC3ED851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8229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40E7-E04B-6C63-E96F-76488954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D4363-1B36-914A-5321-F7C9A9198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D86D6-ACA8-183F-3056-B321FDF0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0BE92-680D-DA6C-079F-1EAE9757D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93" y="820150"/>
            <a:ext cx="6704601" cy="490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Hackaton</a:t>
            </a:r>
            <a:r>
              <a:rPr lang="en-US" dirty="0"/>
              <a:t> BOSCH/ ITESM:</a:t>
            </a:r>
            <a:br>
              <a:rPr lang="en-US" dirty="0"/>
            </a:b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para </a:t>
            </a:r>
            <a:r>
              <a:rPr lang="en-US" dirty="0" err="1"/>
              <a:t>Cámaras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Trasera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DA7E-02E0-47C3-E197-3216F25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Antecedentes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7E85-2BC5-F643-6531-A432211E56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para </a:t>
            </a:r>
            <a:r>
              <a:rPr lang="en-US" dirty="0" err="1"/>
              <a:t>Cámaras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Trasera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5CC4C-50DC-5E82-E0AC-8351E213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8" name="Rear-View Camera  BMW Genius How-To">
            <a:hlinkClick r:id="" action="ppaction://media"/>
            <a:extLst>
              <a:ext uri="{FF2B5EF4-FFF2-40B4-BE49-F238E27FC236}">
                <a16:creationId xmlns:a16="http://schemas.microsoft.com/office/drawing/2014/main" id="{0A5C3304-2D1B-6906-3713-BD46F8AB29E0}"/>
              </a:ext>
            </a:extLst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490" y="1036801"/>
            <a:ext cx="7784236" cy="4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F8D4537-7C57-B442-25B6-DC0FFFED6357}"/>
              </a:ext>
            </a:extLst>
          </p:cNvPr>
          <p:cNvSpPr txBox="1"/>
          <p:nvPr/>
        </p:nvSpPr>
        <p:spPr>
          <a:xfrm>
            <a:off x="2236236" y="1073550"/>
            <a:ext cx="4027077" cy="26668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lvl="1">
              <a:spcBef>
                <a:spcPts val="0"/>
              </a:spcBef>
            </a:pPr>
            <a:r>
              <a:rPr lang="es-MX" dirty="0">
                <a:latin typeface="Calibri"/>
                <a:cs typeface="Calibri"/>
              </a:rPr>
              <a:t>Para la correcta operación del sistema es necesario validar que los elementos principales cumplen con los requerimientos de la aplicación.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MX" dirty="0">
              <a:latin typeface="Calibri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s-MX" b="1" dirty="0">
                <a:latin typeface="Calibri"/>
                <a:cs typeface="Calibri"/>
              </a:rPr>
              <a:t>Especialmente, la calidad de las imágenes capturadas es crítica, pues es el punto de inicio para el resto del sistema.</a:t>
            </a:r>
            <a:endParaRPr lang="es-MX" b="1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1600" kern="0" dirty="0">
              <a:solidFill>
                <a:srgbClr val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70FF02-D26A-1FEC-09BA-DD18C78AAE0C}"/>
              </a:ext>
            </a:extLst>
          </p:cNvPr>
          <p:cNvSpPr/>
          <p:nvPr/>
        </p:nvSpPr>
        <p:spPr>
          <a:xfrm>
            <a:off x="3847104" y="3431822"/>
            <a:ext cx="5497688" cy="25807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C270DC-65CB-054A-AA81-15CA336D70BC}"/>
              </a:ext>
            </a:extLst>
          </p:cNvPr>
          <p:cNvSpPr/>
          <p:nvPr/>
        </p:nvSpPr>
        <p:spPr>
          <a:xfrm>
            <a:off x="103680" y="2018175"/>
            <a:ext cx="2431573" cy="26668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091D0BF-CF57-F9DE-7602-868BF6B92F03}"/>
              </a:ext>
            </a:extLst>
          </p:cNvPr>
          <p:cNvSpPr/>
          <p:nvPr/>
        </p:nvSpPr>
        <p:spPr>
          <a:xfrm>
            <a:off x="393619" y="2140168"/>
            <a:ext cx="1788031" cy="417487"/>
          </a:xfrm>
          <a:prstGeom prst="round2SameRect">
            <a:avLst/>
          </a:prstGeom>
          <a:solidFill>
            <a:srgbClr val="F363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err="1">
                <a:solidFill>
                  <a:srgbClr val="000000"/>
                </a:solidFill>
                <a:latin typeface="Bosch Office Sans"/>
              </a:rPr>
              <a:t>Montaje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5B5E1-9B0F-96EB-BCF9-750C045A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Problemática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0EF9A-1368-5633-2ED7-C96DB6075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para </a:t>
            </a:r>
            <a:r>
              <a:rPr lang="en-US" dirty="0" err="1"/>
              <a:t>Cámaras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Trasera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9D9D3-B2B2-2771-46B7-2A34FDA2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EB054-7BAE-16EB-F2C4-CFA12BED0F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4034" y="2871614"/>
            <a:ext cx="1977640" cy="148323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D5AE9-16B2-E8A6-5684-849AD54B0F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2534" t="6911" r="9275" b="11959"/>
          <a:stretch/>
        </p:blipFill>
        <p:spPr>
          <a:xfrm>
            <a:off x="6749354" y="4479499"/>
            <a:ext cx="2146715" cy="139200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01973-CF1B-1332-E053-C5354E284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64146" y="4486874"/>
            <a:ext cx="2146715" cy="138463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75220E34-BD68-ABF1-03AF-F8510BE05442}"/>
              </a:ext>
            </a:extLst>
          </p:cNvPr>
          <p:cNvSpPr/>
          <p:nvPr/>
        </p:nvSpPr>
        <p:spPr>
          <a:xfrm>
            <a:off x="5615288" y="3575286"/>
            <a:ext cx="1925389" cy="738136"/>
          </a:xfrm>
          <a:prstGeom prst="round2SameRect">
            <a:avLst/>
          </a:prstGeom>
          <a:solidFill>
            <a:srgbClr val="F363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err="1">
                <a:solidFill>
                  <a:srgbClr val="000000"/>
                </a:solidFill>
                <a:latin typeface="Bosch Office Sans"/>
              </a:rPr>
              <a:t>Funciones</a:t>
            </a:r>
            <a:r>
              <a:rPr lang="en-US" kern="0" dirty="0">
                <a:solidFill>
                  <a:srgbClr val="000000"/>
                </a:solidFill>
                <a:latin typeface="Bosch Office Sans"/>
              </a:rPr>
              <a:t> de </a:t>
            </a:r>
            <a:r>
              <a:rPr lang="en-US" kern="0" dirty="0" err="1">
                <a:solidFill>
                  <a:srgbClr val="000000"/>
                </a:solidFill>
                <a:latin typeface="Bosch Office Sans"/>
              </a:rPr>
              <a:t>procesamiento</a:t>
            </a:r>
            <a:endParaRPr lang="en-US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D4DF47-16AA-DED8-62EB-0101CD09FFAC}"/>
              </a:ext>
            </a:extLst>
          </p:cNvPr>
          <p:cNvSpPr/>
          <p:nvPr/>
        </p:nvSpPr>
        <p:spPr>
          <a:xfrm>
            <a:off x="6128981" y="1534446"/>
            <a:ext cx="4447025" cy="166164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79442137-5834-940A-631F-6FB092A71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61" y="1625158"/>
            <a:ext cx="1993473" cy="1480218"/>
          </a:xfrm>
          <a:prstGeom prst="rect">
            <a:avLst/>
          </a:prstGeom>
        </p:spPr>
      </p:pic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8B9BAE8B-2A6E-5C9A-C518-7881949F5E25}"/>
              </a:ext>
            </a:extLst>
          </p:cNvPr>
          <p:cNvSpPr/>
          <p:nvPr/>
        </p:nvSpPr>
        <p:spPr>
          <a:xfrm>
            <a:off x="8751882" y="1919670"/>
            <a:ext cx="1622148" cy="621975"/>
          </a:xfrm>
          <a:prstGeom prst="round2SameRect">
            <a:avLst/>
          </a:prstGeom>
          <a:solidFill>
            <a:srgbClr val="F363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err="1">
                <a:solidFill>
                  <a:srgbClr val="000000"/>
                </a:solidFill>
                <a:latin typeface="Bosch Office Sans"/>
              </a:rPr>
              <a:t>Enfoque</a:t>
            </a:r>
            <a:r>
              <a:rPr lang="en-US" kern="0" dirty="0">
                <a:solidFill>
                  <a:srgbClr val="000000"/>
                </a:solidFill>
                <a:latin typeface="Bosch Office Sans"/>
              </a:rPr>
              <a:t> de Imagen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D2242-B657-581B-A463-67695E4AC986}"/>
              </a:ext>
            </a:extLst>
          </p:cNvPr>
          <p:cNvSpPr/>
          <p:nvPr/>
        </p:nvSpPr>
        <p:spPr>
          <a:xfrm>
            <a:off x="493490" y="5666400"/>
            <a:ext cx="2896096" cy="3166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64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EDE2-723B-9804-202C-076EFA52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81862-293E-7310-F38E-EEDB8B3E92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para </a:t>
            </a:r>
            <a:r>
              <a:rPr lang="en-US" dirty="0" err="1"/>
              <a:t>Cámaras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Trasera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79805D-3825-FC77-12B1-200C5F6CD34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4808" t="4827" r="7829" b="7874"/>
          <a:stretch/>
        </p:blipFill>
        <p:spPr>
          <a:xfrm>
            <a:off x="6464798" y="3286952"/>
            <a:ext cx="3999239" cy="229983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0D52C-54A7-95B9-5869-4C4ED003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8A776-685D-B386-FE9F-7BCB334D7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4"/>
          <a:stretch/>
        </p:blipFill>
        <p:spPr>
          <a:xfrm>
            <a:off x="6464798" y="1036800"/>
            <a:ext cx="3999239" cy="1960594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C43195D-AFB6-D3EA-9B74-5B89DB04D456}"/>
              </a:ext>
            </a:extLst>
          </p:cNvPr>
          <p:cNvSpPr/>
          <p:nvPr/>
        </p:nvSpPr>
        <p:spPr>
          <a:xfrm>
            <a:off x="1080511" y="1285498"/>
            <a:ext cx="4721977" cy="919082"/>
          </a:xfrm>
          <a:prstGeom prst="round2SameRect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2EE8C-A1C1-8D41-1051-5374C272A667}"/>
              </a:ext>
            </a:extLst>
          </p:cNvPr>
          <p:cNvSpPr txBox="1"/>
          <p:nvPr/>
        </p:nvSpPr>
        <p:spPr>
          <a:xfrm>
            <a:off x="1080511" y="2203911"/>
            <a:ext cx="4721978" cy="3318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dirty="0">
                <a:latin typeface="Calibri"/>
                <a:cs typeface="Calibri"/>
              </a:rPr>
              <a:t>Los sistemas avanzados de asistencia a la conducción (</a:t>
            </a:r>
            <a:r>
              <a:rPr lang="es-MX" dirty="0" err="1">
                <a:latin typeface="Calibri"/>
                <a:cs typeface="Calibri"/>
              </a:rPr>
              <a:t>ADAS</a:t>
            </a:r>
            <a:r>
              <a:rPr lang="es-MX" dirty="0">
                <a:latin typeface="Calibri"/>
                <a:cs typeface="Calibri"/>
              </a:rPr>
              <a:t>) hacen uso extensivo de sensores, como radares, cámaras y dispositivos ultrasónicos, para formar un mapa del entorno del vehículo y auxiliar al conductor en tareas de conducción y estacionamiento.</a:t>
            </a:r>
            <a:endParaRPr lang="es-MX" dirty="0"/>
          </a:p>
          <a:p>
            <a:pPr>
              <a:spcBef>
                <a:spcPts val="0"/>
              </a:spcBef>
            </a:pPr>
            <a:endParaRPr lang="es-MX" dirty="0">
              <a:latin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Específicamente, las cámaras de </a:t>
            </a:r>
            <a:r>
              <a:rPr lang="es-MX" i="0" u="none" strike="noStrike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visi</a:t>
            </a:r>
            <a:r>
              <a:rPr lang="es-MX" dirty="0" err="1">
                <a:solidFill>
                  <a:srgbClr val="000000"/>
                </a:solidFill>
                <a:latin typeface="Calibri"/>
                <a:cs typeface="Calibri"/>
              </a:rPr>
              <a:t>ón</a:t>
            </a:r>
            <a:r>
              <a:rPr lang="es-MX" dirty="0">
                <a:solidFill>
                  <a:srgbClr val="000000"/>
                </a:solidFill>
                <a:latin typeface="Calibri"/>
                <a:cs typeface="Calibri"/>
              </a:rPr>
              <a:t> trasera ayudan en la detección de obstáculos y en la estimación de la trayectoria del vehículo en función de la posición del volante.</a:t>
            </a:r>
            <a:endParaRPr lang="es-MX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1600" kern="0" dirty="0">
              <a:solidFill>
                <a:srgbClr val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4BB7D7-9C67-4279-7EAF-6378212D6E5D}"/>
              </a:ext>
            </a:extLst>
          </p:cNvPr>
          <p:cNvSpPr/>
          <p:nvPr/>
        </p:nvSpPr>
        <p:spPr>
          <a:xfrm>
            <a:off x="2887386" y="1332521"/>
            <a:ext cx="895226" cy="82436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283587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863301-9466-4FE1-ABB1-4FC1DA16A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2816" y="1332521"/>
            <a:ext cx="824367" cy="824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F9BF8B-098A-4156-5ACD-7EA517E48D10}"/>
              </a:ext>
            </a:extLst>
          </p:cNvPr>
          <p:cNvSpPr/>
          <p:nvPr/>
        </p:nvSpPr>
        <p:spPr>
          <a:xfrm>
            <a:off x="493490" y="5666400"/>
            <a:ext cx="2896096" cy="3166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35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7C4C-E824-D471-3069-86B99F66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23E1D-0920-C252-2AEA-B2E898C19E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para </a:t>
            </a:r>
            <a:r>
              <a:rPr lang="en-US" dirty="0" err="1"/>
              <a:t>Cámaras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Trasera</a:t>
            </a:r>
            <a:endParaRPr lang="en-US" dirty="0"/>
          </a:p>
        </p:txBody>
      </p:sp>
      <p:pic>
        <p:nvPicPr>
          <p:cNvPr id="10" name="Content Placeholder 9" descr="Colleagues reviewing documents">
            <a:extLst>
              <a:ext uri="{FF2B5EF4-FFF2-40B4-BE49-F238E27FC236}">
                <a16:creationId xmlns:a16="http://schemas.microsoft.com/office/drawing/2014/main" id="{A60D8142-F5F0-50EC-E007-0EF98FE772E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/>
          <a:stretch/>
        </p:blipFill>
        <p:spPr>
          <a:xfrm>
            <a:off x="493490" y="1610461"/>
            <a:ext cx="3494563" cy="2663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C8DEF-9004-0005-38EC-6E22F7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A458D-2C5E-43AD-3887-122981621D6F}"/>
              </a:ext>
            </a:extLst>
          </p:cNvPr>
          <p:cNvSpPr txBox="1"/>
          <p:nvPr/>
        </p:nvSpPr>
        <p:spPr>
          <a:xfrm>
            <a:off x="5387242" y="976102"/>
            <a:ext cx="5376758" cy="12003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Reto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procesamiento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imágenes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evaluar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calidad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imágenes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capturadas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previamente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cámara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video.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AE943C-CA9D-0933-1D84-6404109DB9EF}"/>
              </a:ext>
            </a:extLst>
          </p:cNvPr>
          <p:cNvGrpSpPr/>
          <p:nvPr/>
        </p:nvGrpSpPr>
        <p:grpSpPr>
          <a:xfrm>
            <a:off x="4360942" y="1196212"/>
            <a:ext cx="763637" cy="731520"/>
            <a:chOff x="4360942" y="1196212"/>
            <a:chExt cx="763637" cy="7315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1EC8E2-3D35-7EC5-CFB9-B647C0ADB101}"/>
                </a:ext>
              </a:extLst>
            </p:cNvPr>
            <p:cNvSpPr/>
            <p:nvPr/>
          </p:nvSpPr>
          <p:spPr>
            <a:xfrm>
              <a:off x="4360942" y="1196212"/>
              <a:ext cx="763637" cy="731520"/>
            </a:xfrm>
            <a:prstGeom prst="ellipse">
              <a:avLst/>
            </a:prstGeom>
            <a:solidFill>
              <a:srgbClr val="B02537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grpSp>
          <p:nvGrpSpPr>
            <p:cNvPr id="7" name="Graphic 24" descr="Head with gears outline">
              <a:extLst>
                <a:ext uri="{FF2B5EF4-FFF2-40B4-BE49-F238E27FC236}">
                  <a16:creationId xmlns:a16="http://schemas.microsoft.com/office/drawing/2014/main" id="{08C71135-F8F8-FC2A-E23A-9B7FCFEA1CD9}"/>
                </a:ext>
              </a:extLst>
            </p:cNvPr>
            <p:cNvGrpSpPr/>
            <p:nvPr/>
          </p:nvGrpSpPr>
          <p:grpSpPr>
            <a:xfrm>
              <a:off x="4564077" y="1319176"/>
              <a:ext cx="408779" cy="496817"/>
              <a:chOff x="6496729" y="1999630"/>
              <a:chExt cx="648013" cy="769137"/>
            </a:xfrm>
            <a:solidFill>
              <a:schemeClr val="bg1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8966A04-FF63-74F4-0EE6-61B6EEFC6E0C}"/>
                  </a:ext>
                </a:extLst>
              </p:cNvPr>
              <p:cNvSpPr/>
              <p:nvPr/>
            </p:nvSpPr>
            <p:spPr>
              <a:xfrm>
                <a:off x="6771268" y="2141118"/>
                <a:ext cx="76200" cy="76200"/>
              </a:xfrm>
              <a:custGeom>
                <a:avLst/>
                <a:gdLst>
                  <a:gd name="connsiteX0" fmla="*/ 38100 w 76200"/>
                  <a:gd name="connsiteY0" fmla="*/ 76200 h 76200"/>
                  <a:gd name="connsiteX1" fmla="*/ 76200 w 76200"/>
                  <a:gd name="connsiteY1" fmla="*/ 38100 h 76200"/>
                  <a:gd name="connsiteX2" fmla="*/ 38100 w 76200"/>
                  <a:gd name="connsiteY2" fmla="*/ 0 h 76200"/>
                  <a:gd name="connsiteX3" fmla="*/ 0 w 76200"/>
                  <a:gd name="connsiteY3" fmla="*/ 38100 h 76200"/>
                  <a:gd name="connsiteX4" fmla="*/ 38100 w 76200"/>
                  <a:gd name="connsiteY4" fmla="*/ 76200 h 76200"/>
                  <a:gd name="connsiteX5" fmla="*/ 38100 w 76200"/>
                  <a:gd name="connsiteY5" fmla="*/ 19050 h 76200"/>
                  <a:gd name="connsiteX6" fmla="*/ 57150 w 76200"/>
                  <a:gd name="connsiteY6" fmla="*/ 38100 h 76200"/>
                  <a:gd name="connsiteX7" fmla="*/ 38100 w 76200"/>
                  <a:gd name="connsiteY7" fmla="*/ 57150 h 76200"/>
                  <a:gd name="connsiteX8" fmla="*/ 19050 w 76200"/>
                  <a:gd name="connsiteY8" fmla="*/ 38100 h 76200"/>
                  <a:gd name="connsiteX9" fmla="*/ 38100 w 76200"/>
                  <a:gd name="connsiteY9" fmla="*/ 1905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38100" y="76200"/>
                    </a:moveTo>
                    <a:cubicBezTo>
                      <a:pt x="59142" y="76200"/>
                      <a:pt x="76200" y="59142"/>
                      <a:pt x="76200" y="38100"/>
                    </a:cubicBezTo>
                    <a:cubicBezTo>
                      <a:pt x="76200" y="17058"/>
                      <a:pt x="59142" y="0"/>
                      <a:pt x="38100" y="0"/>
                    </a:cubicBezTo>
                    <a:cubicBezTo>
                      <a:pt x="17058" y="0"/>
                      <a:pt x="0" y="17058"/>
                      <a:pt x="0" y="38100"/>
                    </a:cubicBezTo>
                    <a:cubicBezTo>
                      <a:pt x="125" y="59090"/>
                      <a:pt x="17110" y="76075"/>
                      <a:pt x="38100" y="76200"/>
                    </a:cubicBezTo>
                    <a:close/>
                    <a:moveTo>
                      <a:pt x="38100" y="19050"/>
                    </a:moveTo>
                    <a:cubicBezTo>
                      <a:pt x="48621" y="19050"/>
                      <a:pt x="57150" y="27579"/>
                      <a:pt x="57150" y="38100"/>
                    </a:cubicBezTo>
                    <a:cubicBezTo>
                      <a:pt x="57150" y="48621"/>
                      <a:pt x="48621" y="57150"/>
                      <a:pt x="38100" y="57150"/>
                    </a:cubicBezTo>
                    <a:cubicBezTo>
                      <a:pt x="27579" y="57150"/>
                      <a:pt x="19050" y="48621"/>
                      <a:pt x="19050" y="38100"/>
                    </a:cubicBezTo>
                    <a:cubicBezTo>
                      <a:pt x="19183" y="27635"/>
                      <a:pt x="27635" y="19183"/>
                      <a:pt x="38100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741E242-9071-A9BE-728B-4B954E74B0AB}"/>
                  </a:ext>
                </a:extLst>
              </p:cNvPr>
              <p:cNvSpPr/>
              <p:nvPr/>
            </p:nvSpPr>
            <p:spPr>
              <a:xfrm>
                <a:off x="6656968" y="2325265"/>
                <a:ext cx="76200" cy="76200"/>
              </a:xfrm>
              <a:custGeom>
                <a:avLst/>
                <a:gdLst>
                  <a:gd name="connsiteX0" fmla="*/ 38100 w 76200"/>
                  <a:gd name="connsiteY0" fmla="*/ 76200 h 76200"/>
                  <a:gd name="connsiteX1" fmla="*/ 76200 w 76200"/>
                  <a:gd name="connsiteY1" fmla="*/ 38100 h 76200"/>
                  <a:gd name="connsiteX2" fmla="*/ 38100 w 76200"/>
                  <a:gd name="connsiteY2" fmla="*/ 0 h 76200"/>
                  <a:gd name="connsiteX3" fmla="*/ 0 w 76200"/>
                  <a:gd name="connsiteY3" fmla="*/ 38100 h 76200"/>
                  <a:gd name="connsiteX4" fmla="*/ 38100 w 76200"/>
                  <a:gd name="connsiteY4" fmla="*/ 76200 h 76200"/>
                  <a:gd name="connsiteX5" fmla="*/ 38100 w 76200"/>
                  <a:gd name="connsiteY5" fmla="*/ 19050 h 76200"/>
                  <a:gd name="connsiteX6" fmla="*/ 57150 w 76200"/>
                  <a:gd name="connsiteY6" fmla="*/ 38100 h 76200"/>
                  <a:gd name="connsiteX7" fmla="*/ 38100 w 76200"/>
                  <a:gd name="connsiteY7" fmla="*/ 57150 h 76200"/>
                  <a:gd name="connsiteX8" fmla="*/ 19050 w 76200"/>
                  <a:gd name="connsiteY8" fmla="*/ 38100 h 76200"/>
                  <a:gd name="connsiteX9" fmla="*/ 38100 w 76200"/>
                  <a:gd name="connsiteY9" fmla="*/ 1905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38100" y="76200"/>
                    </a:moveTo>
                    <a:cubicBezTo>
                      <a:pt x="59142" y="76200"/>
                      <a:pt x="76200" y="59142"/>
                      <a:pt x="76200" y="38100"/>
                    </a:cubicBezTo>
                    <a:cubicBezTo>
                      <a:pt x="76200" y="17058"/>
                      <a:pt x="59142" y="0"/>
                      <a:pt x="38100" y="0"/>
                    </a:cubicBezTo>
                    <a:cubicBezTo>
                      <a:pt x="17058" y="0"/>
                      <a:pt x="0" y="17058"/>
                      <a:pt x="0" y="38100"/>
                    </a:cubicBezTo>
                    <a:cubicBezTo>
                      <a:pt x="0" y="59142"/>
                      <a:pt x="17058" y="76200"/>
                      <a:pt x="38100" y="76200"/>
                    </a:cubicBezTo>
                    <a:close/>
                    <a:moveTo>
                      <a:pt x="38100" y="19050"/>
                    </a:moveTo>
                    <a:cubicBezTo>
                      <a:pt x="48621" y="19050"/>
                      <a:pt x="57150" y="27579"/>
                      <a:pt x="57150" y="38100"/>
                    </a:cubicBezTo>
                    <a:cubicBezTo>
                      <a:pt x="57150" y="48621"/>
                      <a:pt x="48621" y="57150"/>
                      <a:pt x="38100" y="57150"/>
                    </a:cubicBezTo>
                    <a:cubicBezTo>
                      <a:pt x="27579" y="57150"/>
                      <a:pt x="19050" y="48621"/>
                      <a:pt x="19050" y="38100"/>
                    </a:cubicBezTo>
                    <a:cubicBezTo>
                      <a:pt x="19050" y="27579"/>
                      <a:pt x="27579" y="19050"/>
                      <a:pt x="38100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9FAF12-8D6D-1836-A099-936586B1E633}"/>
                  </a:ext>
                </a:extLst>
              </p:cNvPr>
              <p:cNvSpPr/>
              <p:nvPr/>
            </p:nvSpPr>
            <p:spPr>
              <a:xfrm>
                <a:off x="6587179" y="2253598"/>
                <a:ext cx="216779" cy="216808"/>
              </a:xfrm>
              <a:custGeom>
                <a:avLst/>
                <a:gdLst>
                  <a:gd name="connsiteX0" fmla="*/ 30832 w 216779"/>
                  <a:gd name="connsiteY0" fmla="*/ 151495 h 216808"/>
                  <a:gd name="connsiteX1" fmla="*/ 22670 w 216779"/>
                  <a:gd name="connsiteY1" fmla="*/ 175079 h 216808"/>
                  <a:gd name="connsiteX2" fmla="*/ 40767 w 216779"/>
                  <a:gd name="connsiteY2" fmla="*/ 193224 h 216808"/>
                  <a:gd name="connsiteX3" fmla="*/ 64351 w 216779"/>
                  <a:gd name="connsiteY3" fmla="*/ 185966 h 216808"/>
                  <a:gd name="connsiteX4" fmla="*/ 84353 w 216779"/>
                  <a:gd name="connsiteY4" fmla="*/ 194129 h 216808"/>
                  <a:gd name="connsiteX5" fmla="*/ 95221 w 216779"/>
                  <a:gd name="connsiteY5" fmla="*/ 216808 h 216808"/>
                  <a:gd name="connsiteX6" fmla="*/ 120615 w 216779"/>
                  <a:gd name="connsiteY6" fmla="*/ 216808 h 216808"/>
                  <a:gd name="connsiteX7" fmla="*/ 130597 w 216779"/>
                  <a:gd name="connsiteY7" fmla="*/ 195034 h 216808"/>
                  <a:gd name="connsiteX8" fmla="*/ 150600 w 216779"/>
                  <a:gd name="connsiteY8" fmla="*/ 186871 h 216808"/>
                  <a:gd name="connsiteX9" fmla="*/ 174174 w 216779"/>
                  <a:gd name="connsiteY9" fmla="*/ 195034 h 216808"/>
                  <a:gd name="connsiteX10" fmla="*/ 192272 w 216779"/>
                  <a:gd name="connsiteY10" fmla="*/ 176936 h 216808"/>
                  <a:gd name="connsiteX11" fmla="*/ 185042 w 216779"/>
                  <a:gd name="connsiteY11" fmla="*/ 153305 h 216808"/>
                  <a:gd name="connsiteX12" fmla="*/ 193205 w 216779"/>
                  <a:gd name="connsiteY12" fmla="*/ 133350 h 216808"/>
                  <a:gd name="connsiteX13" fmla="*/ 215875 w 216779"/>
                  <a:gd name="connsiteY13" fmla="*/ 122463 h 216808"/>
                  <a:gd name="connsiteX14" fmla="*/ 216779 w 216779"/>
                  <a:gd name="connsiteY14" fmla="*/ 95250 h 216808"/>
                  <a:gd name="connsiteX15" fmla="*/ 194081 w 216779"/>
                  <a:gd name="connsiteY15" fmla="*/ 84411 h 216808"/>
                  <a:gd name="connsiteX16" fmla="*/ 185918 w 216779"/>
                  <a:gd name="connsiteY16" fmla="*/ 64408 h 216808"/>
                  <a:gd name="connsiteX17" fmla="*/ 194081 w 216779"/>
                  <a:gd name="connsiteY17" fmla="*/ 40824 h 216808"/>
                  <a:gd name="connsiteX18" fmla="*/ 175984 w 216779"/>
                  <a:gd name="connsiteY18" fmla="*/ 22679 h 216808"/>
                  <a:gd name="connsiteX19" fmla="*/ 152400 w 216779"/>
                  <a:gd name="connsiteY19" fmla="*/ 30842 h 216808"/>
                  <a:gd name="connsiteX20" fmla="*/ 132445 w 216779"/>
                  <a:gd name="connsiteY20" fmla="*/ 22679 h 216808"/>
                  <a:gd name="connsiteX21" fmla="*/ 121568 w 216779"/>
                  <a:gd name="connsiteY21" fmla="*/ 0 h 216808"/>
                  <a:gd name="connsiteX22" fmla="*/ 95221 w 216779"/>
                  <a:gd name="connsiteY22" fmla="*/ 0 h 216808"/>
                  <a:gd name="connsiteX23" fmla="*/ 84344 w 216779"/>
                  <a:gd name="connsiteY23" fmla="*/ 22679 h 216808"/>
                  <a:gd name="connsiteX24" fmla="*/ 64341 w 216779"/>
                  <a:gd name="connsiteY24" fmla="*/ 30842 h 216808"/>
                  <a:gd name="connsiteX25" fmla="*/ 40757 w 216779"/>
                  <a:gd name="connsiteY25" fmla="*/ 22679 h 216808"/>
                  <a:gd name="connsiteX26" fmla="*/ 22660 w 216779"/>
                  <a:gd name="connsiteY26" fmla="*/ 40824 h 216808"/>
                  <a:gd name="connsiteX27" fmla="*/ 30832 w 216779"/>
                  <a:gd name="connsiteY27" fmla="*/ 64408 h 216808"/>
                  <a:gd name="connsiteX28" fmla="*/ 22670 w 216779"/>
                  <a:gd name="connsiteY28" fmla="*/ 84363 h 216808"/>
                  <a:gd name="connsiteX29" fmla="*/ 0 w 216779"/>
                  <a:gd name="connsiteY29" fmla="*/ 95250 h 216808"/>
                  <a:gd name="connsiteX30" fmla="*/ 0 w 216779"/>
                  <a:gd name="connsiteY30" fmla="*/ 120653 h 216808"/>
                  <a:gd name="connsiteX31" fmla="*/ 22670 w 216779"/>
                  <a:gd name="connsiteY31" fmla="*/ 131540 h 216808"/>
                  <a:gd name="connsiteX32" fmla="*/ 30832 w 216779"/>
                  <a:gd name="connsiteY32" fmla="*/ 151495 h 216808"/>
                  <a:gd name="connsiteX33" fmla="*/ 19050 w 216779"/>
                  <a:gd name="connsiteY33" fmla="*/ 107271 h 216808"/>
                  <a:gd name="connsiteX34" fmla="*/ 30918 w 216779"/>
                  <a:gd name="connsiteY34" fmla="*/ 101556 h 216808"/>
                  <a:gd name="connsiteX35" fmla="*/ 38986 w 216779"/>
                  <a:gd name="connsiteY35" fmla="*/ 97688 h 216808"/>
                  <a:gd name="connsiteX36" fmla="*/ 41148 w 216779"/>
                  <a:gd name="connsiteY36" fmla="*/ 89002 h 216808"/>
                  <a:gd name="connsiteX37" fmla="*/ 47377 w 216779"/>
                  <a:gd name="connsiteY37" fmla="*/ 73876 h 216808"/>
                  <a:gd name="connsiteX38" fmla="*/ 51664 w 216779"/>
                  <a:gd name="connsiteY38" fmla="*/ 66370 h 216808"/>
                  <a:gd name="connsiteX39" fmla="*/ 48806 w 216779"/>
                  <a:gd name="connsiteY39" fmla="*/ 58198 h 216808"/>
                  <a:gd name="connsiteX40" fmla="*/ 44539 w 216779"/>
                  <a:gd name="connsiteY40" fmla="*/ 45882 h 216808"/>
                  <a:gd name="connsiteX41" fmla="*/ 45815 w 216779"/>
                  <a:gd name="connsiteY41" fmla="*/ 44606 h 216808"/>
                  <a:gd name="connsiteX42" fmla="*/ 58131 w 216779"/>
                  <a:gd name="connsiteY42" fmla="*/ 48863 h 216808"/>
                  <a:gd name="connsiteX43" fmla="*/ 66304 w 216779"/>
                  <a:gd name="connsiteY43" fmla="*/ 51721 h 216808"/>
                  <a:gd name="connsiteX44" fmla="*/ 73809 w 216779"/>
                  <a:gd name="connsiteY44" fmla="*/ 47434 h 216808"/>
                  <a:gd name="connsiteX45" fmla="*/ 88935 w 216779"/>
                  <a:gd name="connsiteY45" fmla="*/ 41205 h 216808"/>
                  <a:gd name="connsiteX46" fmla="*/ 97612 w 216779"/>
                  <a:gd name="connsiteY46" fmla="*/ 39033 h 216808"/>
                  <a:gd name="connsiteX47" fmla="*/ 101489 w 216779"/>
                  <a:gd name="connsiteY47" fmla="*/ 30966 h 216808"/>
                  <a:gd name="connsiteX48" fmla="*/ 107204 w 216779"/>
                  <a:gd name="connsiteY48" fmla="*/ 19098 h 216808"/>
                  <a:gd name="connsiteX49" fmla="*/ 109528 w 216779"/>
                  <a:gd name="connsiteY49" fmla="*/ 19098 h 216808"/>
                  <a:gd name="connsiteX50" fmla="*/ 115243 w 216779"/>
                  <a:gd name="connsiteY50" fmla="*/ 30966 h 216808"/>
                  <a:gd name="connsiteX51" fmla="*/ 119120 w 216779"/>
                  <a:gd name="connsiteY51" fmla="*/ 39033 h 216808"/>
                  <a:gd name="connsiteX52" fmla="*/ 127797 w 216779"/>
                  <a:gd name="connsiteY52" fmla="*/ 41205 h 216808"/>
                  <a:gd name="connsiteX53" fmla="*/ 142923 w 216779"/>
                  <a:gd name="connsiteY53" fmla="*/ 47434 h 216808"/>
                  <a:gd name="connsiteX54" fmla="*/ 150428 w 216779"/>
                  <a:gd name="connsiteY54" fmla="*/ 51721 h 216808"/>
                  <a:gd name="connsiteX55" fmla="*/ 158601 w 216779"/>
                  <a:gd name="connsiteY55" fmla="*/ 48863 h 216808"/>
                  <a:gd name="connsiteX56" fmla="*/ 170917 w 216779"/>
                  <a:gd name="connsiteY56" fmla="*/ 44606 h 216808"/>
                  <a:gd name="connsiteX57" fmla="*/ 172183 w 216779"/>
                  <a:gd name="connsiteY57" fmla="*/ 45882 h 216808"/>
                  <a:gd name="connsiteX58" fmla="*/ 167897 w 216779"/>
                  <a:gd name="connsiteY58" fmla="*/ 58179 h 216808"/>
                  <a:gd name="connsiteX59" fmla="*/ 165040 w 216779"/>
                  <a:gd name="connsiteY59" fmla="*/ 66351 h 216808"/>
                  <a:gd name="connsiteX60" fmla="*/ 169326 w 216779"/>
                  <a:gd name="connsiteY60" fmla="*/ 73857 h 216808"/>
                  <a:gd name="connsiteX61" fmla="*/ 175555 w 216779"/>
                  <a:gd name="connsiteY61" fmla="*/ 88983 h 216808"/>
                  <a:gd name="connsiteX62" fmla="*/ 177717 w 216779"/>
                  <a:gd name="connsiteY62" fmla="*/ 97669 h 216808"/>
                  <a:gd name="connsiteX63" fmla="*/ 185785 w 216779"/>
                  <a:gd name="connsiteY63" fmla="*/ 101537 h 216808"/>
                  <a:gd name="connsiteX64" fmla="*/ 197215 w 216779"/>
                  <a:gd name="connsiteY64" fmla="*/ 107042 h 216808"/>
                  <a:gd name="connsiteX65" fmla="*/ 197110 w 216779"/>
                  <a:gd name="connsiteY65" fmla="*/ 110290 h 216808"/>
                  <a:gd name="connsiteX66" fmla="*/ 184842 w 216779"/>
                  <a:gd name="connsiteY66" fmla="*/ 116176 h 216808"/>
                  <a:gd name="connsiteX67" fmla="*/ 176775 w 216779"/>
                  <a:gd name="connsiteY67" fmla="*/ 120053 h 216808"/>
                  <a:gd name="connsiteX68" fmla="*/ 174603 w 216779"/>
                  <a:gd name="connsiteY68" fmla="*/ 128730 h 216808"/>
                  <a:gd name="connsiteX69" fmla="*/ 168383 w 216779"/>
                  <a:gd name="connsiteY69" fmla="*/ 143856 h 216808"/>
                  <a:gd name="connsiteX70" fmla="*/ 164287 w 216779"/>
                  <a:gd name="connsiteY70" fmla="*/ 151019 h 216808"/>
                  <a:gd name="connsiteX71" fmla="*/ 166716 w 216779"/>
                  <a:gd name="connsiteY71" fmla="*/ 158906 h 216808"/>
                  <a:gd name="connsiteX72" fmla="*/ 170602 w 216779"/>
                  <a:gd name="connsiteY72" fmla="*/ 171536 h 216808"/>
                  <a:gd name="connsiteX73" fmla="*/ 169002 w 216779"/>
                  <a:gd name="connsiteY73" fmla="*/ 173136 h 216808"/>
                  <a:gd name="connsiteX74" fmla="*/ 156696 w 216779"/>
                  <a:gd name="connsiteY74" fmla="*/ 168869 h 216808"/>
                  <a:gd name="connsiteX75" fmla="*/ 148523 w 216779"/>
                  <a:gd name="connsiteY75" fmla="*/ 166011 h 216808"/>
                  <a:gd name="connsiteX76" fmla="*/ 141008 w 216779"/>
                  <a:gd name="connsiteY76" fmla="*/ 170307 h 216808"/>
                  <a:gd name="connsiteX77" fmla="*/ 125892 w 216779"/>
                  <a:gd name="connsiteY77" fmla="*/ 176527 h 216808"/>
                  <a:gd name="connsiteX78" fmla="*/ 117005 w 216779"/>
                  <a:gd name="connsiteY78" fmla="*/ 178746 h 216808"/>
                  <a:gd name="connsiteX79" fmla="*/ 113195 w 216779"/>
                  <a:gd name="connsiteY79" fmla="*/ 187071 h 216808"/>
                  <a:gd name="connsiteX80" fmla="*/ 108395 w 216779"/>
                  <a:gd name="connsiteY80" fmla="*/ 197758 h 216808"/>
                  <a:gd name="connsiteX81" fmla="*/ 107213 w 216779"/>
                  <a:gd name="connsiteY81" fmla="*/ 197758 h 216808"/>
                  <a:gd name="connsiteX82" fmla="*/ 101498 w 216779"/>
                  <a:gd name="connsiteY82" fmla="*/ 185890 h 216808"/>
                  <a:gd name="connsiteX83" fmla="*/ 97622 w 216779"/>
                  <a:gd name="connsiteY83" fmla="*/ 177822 h 216808"/>
                  <a:gd name="connsiteX84" fmla="*/ 88944 w 216779"/>
                  <a:gd name="connsiteY84" fmla="*/ 175651 h 216808"/>
                  <a:gd name="connsiteX85" fmla="*/ 73819 w 216779"/>
                  <a:gd name="connsiteY85" fmla="*/ 169421 h 216808"/>
                  <a:gd name="connsiteX86" fmla="*/ 66656 w 216779"/>
                  <a:gd name="connsiteY86" fmla="*/ 165325 h 216808"/>
                  <a:gd name="connsiteX87" fmla="*/ 58769 w 216779"/>
                  <a:gd name="connsiteY87" fmla="*/ 167754 h 216808"/>
                  <a:gd name="connsiteX88" fmla="*/ 46149 w 216779"/>
                  <a:gd name="connsiteY88" fmla="*/ 171641 h 216808"/>
                  <a:gd name="connsiteX89" fmla="*/ 44548 w 216779"/>
                  <a:gd name="connsiteY89" fmla="*/ 170040 h 216808"/>
                  <a:gd name="connsiteX90" fmla="*/ 48835 w 216779"/>
                  <a:gd name="connsiteY90" fmla="*/ 157753 h 216808"/>
                  <a:gd name="connsiteX91" fmla="*/ 51692 w 216779"/>
                  <a:gd name="connsiteY91" fmla="*/ 149581 h 216808"/>
                  <a:gd name="connsiteX92" fmla="*/ 47406 w 216779"/>
                  <a:gd name="connsiteY92" fmla="*/ 142075 h 216808"/>
                  <a:gd name="connsiteX93" fmla="*/ 41177 w 216779"/>
                  <a:gd name="connsiteY93" fmla="*/ 126949 h 216808"/>
                  <a:gd name="connsiteX94" fmla="*/ 39014 w 216779"/>
                  <a:gd name="connsiteY94" fmla="*/ 118262 h 216808"/>
                  <a:gd name="connsiteX95" fmla="*/ 30947 w 216779"/>
                  <a:gd name="connsiteY95" fmla="*/ 114395 h 216808"/>
                  <a:gd name="connsiteX96" fmla="*/ 19079 w 216779"/>
                  <a:gd name="connsiteY96" fmla="*/ 108680 h 2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6779" h="216808">
                    <a:moveTo>
                      <a:pt x="30832" y="151495"/>
                    </a:moveTo>
                    <a:lnTo>
                      <a:pt x="22670" y="175079"/>
                    </a:lnTo>
                    <a:lnTo>
                      <a:pt x="40767" y="193224"/>
                    </a:lnTo>
                    <a:lnTo>
                      <a:pt x="64351" y="185966"/>
                    </a:lnTo>
                    <a:cubicBezTo>
                      <a:pt x="70600" y="189615"/>
                      <a:pt x="77334" y="192364"/>
                      <a:pt x="84353" y="194129"/>
                    </a:cubicBezTo>
                    <a:lnTo>
                      <a:pt x="95221" y="216808"/>
                    </a:lnTo>
                    <a:lnTo>
                      <a:pt x="120615" y="216808"/>
                    </a:lnTo>
                    <a:lnTo>
                      <a:pt x="130597" y="195034"/>
                    </a:lnTo>
                    <a:cubicBezTo>
                      <a:pt x="137616" y="193269"/>
                      <a:pt x="144349" y="190520"/>
                      <a:pt x="150600" y="186871"/>
                    </a:cubicBezTo>
                    <a:lnTo>
                      <a:pt x="174174" y="195034"/>
                    </a:lnTo>
                    <a:lnTo>
                      <a:pt x="192272" y="176936"/>
                    </a:lnTo>
                    <a:lnTo>
                      <a:pt x="185042" y="153305"/>
                    </a:lnTo>
                    <a:cubicBezTo>
                      <a:pt x="188686" y="147069"/>
                      <a:pt x="191433" y="140352"/>
                      <a:pt x="193205" y="133350"/>
                    </a:cubicBezTo>
                    <a:lnTo>
                      <a:pt x="215875" y="122463"/>
                    </a:lnTo>
                    <a:lnTo>
                      <a:pt x="216779" y="95250"/>
                    </a:lnTo>
                    <a:lnTo>
                      <a:pt x="194081" y="84411"/>
                    </a:lnTo>
                    <a:cubicBezTo>
                      <a:pt x="192312" y="77393"/>
                      <a:pt x="189564" y="70659"/>
                      <a:pt x="185918" y="64408"/>
                    </a:cubicBezTo>
                    <a:lnTo>
                      <a:pt x="194081" y="40824"/>
                    </a:lnTo>
                    <a:lnTo>
                      <a:pt x="175984" y="22679"/>
                    </a:lnTo>
                    <a:lnTo>
                      <a:pt x="152400" y="30842"/>
                    </a:lnTo>
                    <a:cubicBezTo>
                      <a:pt x="146163" y="27201"/>
                      <a:pt x="139446" y="24453"/>
                      <a:pt x="132445" y="22679"/>
                    </a:cubicBezTo>
                    <a:lnTo>
                      <a:pt x="121568" y="0"/>
                    </a:lnTo>
                    <a:lnTo>
                      <a:pt x="95221" y="0"/>
                    </a:lnTo>
                    <a:lnTo>
                      <a:pt x="84344" y="22679"/>
                    </a:lnTo>
                    <a:cubicBezTo>
                      <a:pt x="77327" y="24449"/>
                      <a:pt x="70593" y="27197"/>
                      <a:pt x="64341" y="30842"/>
                    </a:cubicBezTo>
                    <a:lnTo>
                      <a:pt x="40757" y="22679"/>
                    </a:lnTo>
                    <a:lnTo>
                      <a:pt x="22660" y="40824"/>
                    </a:lnTo>
                    <a:lnTo>
                      <a:pt x="30832" y="64408"/>
                    </a:lnTo>
                    <a:cubicBezTo>
                      <a:pt x="27187" y="70643"/>
                      <a:pt x="24439" y="77361"/>
                      <a:pt x="22670" y="84363"/>
                    </a:cubicBezTo>
                    <a:lnTo>
                      <a:pt x="0" y="95250"/>
                    </a:lnTo>
                    <a:lnTo>
                      <a:pt x="0" y="120653"/>
                    </a:lnTo>
                    <a:lnTo>
                      <a:pt x="22670" y="131540"/>
                    </a:lnTo>
                    <a:cubicBezTo>
                      <a:pt x="24439" y="138542"/>
                      <a:pt x="27187" y="145260"/>
                      <a:pt x="30832" y="151495"/>
                    </a:cubicBezTo>
                    <a:close/>
                    <a:moveTo>
                      <a:pt x="19050" y="107271"/>
                    </a:moveTo>
                    <a:lnTo>
                      <a:pt x="30918" y="101556"/>
                    </a:lnTo>
                    <a:lnTo>
                      <a:pt x="38986" y="97688"/>
                    </a:lnTo>
                    <a:lnTo>
                      <a:pt x="41148" y="89002"/>
                    </a:lnTo>
                    <a:cubicBezTo>
                      <a:pt x="42493" y="83689"/>
                      <a:pt x="44590" y="78595"/>
                      <a:pt x="47377" y="73876"/>
                    </a:cubicBezTo>
                    <a:lnTo>
                      <a:pt x="51664" y="66370"/>
                    </a:lnTo>
                    <a:lnTo>
                      <a:pt x="48806" y="58198"/>
                    </a:lnTo>
                    <a:lnTo>
                      <a:pt x="44539" y="45882"/>
                    </a:lnTo>
                    <a:lnTo>
                      <a:pt x="45815" y="44606"/>
                    </a:lnTo>
                    <a:lnTo>
                      <a:pt x="58131" y="48863"/>
                    </a:lnTo>
                    <a:lnTo>
                      <a:pt x="66304" y="51721"/>
                    </a:lnTo>
                    <a:lnTo>
                      <a:pt x="73809" y="47434"/>
                    </a:lnTo>
                    <a:cubicBezTo>
                      <a:pt x="78529" y="44649"/>
                      <a:pt x="83623" y="42552"/>
                      <a:pt x="88935" y="41205"/>
                    </a:cubicBezTo>
                    <a:lnTo>
                      <a:pt x="97612" y="39033"/>
                    </a:lnTo>
                    <a:lnTo>
                      <a:pt x="101489" y="30966"/>
                    </a:lnTo>
                    <a:lnTo>
                      <a:pt x="107204" y="19098"/>
                    </a:lnTo>
                    <a:lnTo>
                      <a:pt x="109528" y="19098"/>
                    </a:lnTo>
                    <a:lnTo>
                      <a:pt x="115243" y="30966"/>
                    </a:lnTo>
                    <a:lnTo>
                      <a:pt x="119120" y="39033"/>
                    </a:lnTo>
                    <a:lnTo>
                      <a:pt x="127797" y="41205"/>
                    </a:lnTo>
                    <a:cubicBezTo>
                      <a:pt x="133109" y="42552"/>
                      <a:pt x="138203" y="44649"/>
                      <a:pt x="142923" y="47434"/>
                    </a:cubicBezTo>
                    <a:lnTo>
                      <a:pt x="150428" y="51721"/>
                    </a:lnTo>
                    <a:lnTo>
                      <a:pt x="158601" y="48863"/>
                    </a:lnTo>
                    <a:lnTo>
                      <a:pt x="170917" y="44606"/>
                    </a:lnTo>
                    <a:lnTo>
                      <a:pt x="172183" y="45882"/>
                    </a:lnTo>
                    <a:lnTo>
                      <a:pt x="167897" y="58179"/>
                    </a:lnTo>
                    <a:lnTo>
                      <a:pt x="165040" y="66351"/>
                    </a:lnTo>
                    <a:lnTo>
                      <a:pt x="169326" y="73857"/>
                    </a:lnTo>
                    <a:cubicBezTo>
                      <a:pt x="172107" y="78578"/>
                      <a:pt x="174205" y="83671"/>
                      <a:pt x="175555" y="88983"/>
                    </a:cubicBezTo>
                    <a:lnTo>
                      <a:pt x="177717" y="97669"/>
                    </a:lnTo>
                    <a:lnTo>
                      <a:pt x="185785" y="101537"/>
                    </a:lnTo>
                    <a:lnTo>
                      <a:pt x="197215" y="107042"/>
                    </a:lnTo>
                    <a:lnTo>
                      <a:pt x="197110" y="110290"/>
                    </a:lnTo>
                    <a:lnTo>
                      <a:pt x="184842" y="116176"/>
                    </a:lnTo>
                    <a:lnTo>
                      <a:pt x="176775" y="120053"/>
                    </a:lnTo>
                    <a:lnTo>
                      <a:pt x="174603" y="128730"/>
                    </a:lnTo>
                    <a:cubicBezTo>
                      <a:pt x="173264" y="134043"/>
                      <a:pt x="171169" y="139137"/>
                      <a:pt x="168383" y="143856"/>
                    </a:cubicBezTo>
                    <a:lnTo>
                      <a:pt x="164287" y="151019"/>
                    </a:lnTo>
                    <a:lnTo>
                      <a:pt x="166716" y="158906"/>
                    </a:lnTo>
                    <a:lnTo>
                      <a:pt x="170602" y="171536"/>
                    </a:lnTo>
                    <a:lnTo>
                      <a:pt x="169002" y="173136"/>
                    </a:lnTo>
                    <a:lnTo>
                      <a:pt x="156696" y="168869"/>
                    </a:lnTo>
                    <a:lnTo>
                      <a:pt x="148523" y="166011"/>
                    </a:lnTo>
                    <a:lnTo>
                      <a:pt x="141008" y="170307"/>
                    </a:lnTo>
                    <a:cubicBezTo>
                      <a:pt x="136290" y="173087"/>
                      <a:pt x="131200" y="175181"/>
                      <a:pt x="125892" y="176527"/>
                    </a:cubicBezTo>
                    <a:lnTo>
                      <a:pt x="117005" y="178746"/>
                    </a:lnTo>
                    <a:lnTo>
                      <a:pt x="113195" y="187071"/>
                    </a:lnTo>
                    <a:lnTo>
                      <a:pt x="108395" y="197758"/>
                    </a:lnTo>
                    <a:lnTo>
                      <a:pt x="107213" y="197758"/>
                    </a:lnTo>
                    <a:lnTo>
                      <a:pt x="101498" y="185890"/>
                    </a:lnTo>
                    <a:lnTo>
                      <a:pt x="97622" y="177822"/>
                    </a:lnTo>
                    <a:lnTo>
                      <a:pt x="88944" y="175651"/>
                    </a:lnTo>
                    <a:cubicBezTo>
                      <a:pt x="83631" y="174306"/>
                      <a:pt x="78537" y="172208"/>
                      <a:pt x="73819" y="169421"/>
                    </a:cubicBezTo>
                    <a:lnTo>
                      <a:pt x="66656" y="165325"/>
                    </a:lnTo>
                    <a:lnTo>
                      <a:pt x="58769" y="167754"/>
                    </a:lnTo>
                    <a:lnTo>
                      <a:pt x="46149" y="171641"/>
                    </a:lnTo>
                    <a:lnTo>
                      <a:pt x="44548" y="170040"/>
                    </a:lnTo>
                    <a:lnTo>
                      <a:pt x="48835" y="157753"/>
                    </a:lnTo>
                    <a:lnTo>
                      <a:pt x="51692" y="149581"/>
                    </a:lnTo>
                    <a:lnTo>
                      <a:pt x="47406" y="142075"/>
                    </a:lnTo>
                    <a:cubicBezTo>
                      <a:pt x="44621" y="137355"/>
                      <a:pt x="42523" y="132261"/>
                      <a:pt x="41177" y="126949"/>
                    </a:cubicBezTo>
                    <a:lnTo>
                      <a:pt x="39014" y="118262"/>
                    </a:lnTo>
                    <a:lnTo>
                      <a:pt x="30947" y="114395"/>
                    </a:lnTo>
                    <a:lnTo>
                      <a:pt x="19079" y="1086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52EFA59-453E-D0F2-AA4D-446554983AA7}"/>
                  </a:ext>
                </a:extLst>
              </p:cNvPr>
              <p:cNvSpPr/>
              <p:nvPr/>
            </p:nvSpPr>
            <p:spPr>
              <a:xfrm>
                <a:off x="6700545" y="2070357"/>
                <a:ext cx="216760" cy="215903"/>
              </a:xfrm>
              <a:custGeom>
                <a:avLst/>
                <a:gdLst>
                  <a:gd name="connsiteX0" fmla="*/ 30832 w 216760"/>
                  <a:gd name="connsiteY0" fmla="*/ 151495 h 215903"/>
                  <a:gd name="connsiteX1" fmla="*/ 22670 w 216760"/>
                  <a:gd name="connsiteY1" fmla="*/ 175079 h 215903"/>
                  <a:gd name="connsiteX2" fmla="*/ 40767 w 216760"/>
                  <a:gd name="connsiteY2" fmla="*/ 193224 h 215903"/>
                  <a:gd name="connsiteX3" fmla="*/ 64351 w 216760"/>
                  <a:gd name="connsiteY3" fmla="*/ 185061 h 215903"/>
                  <a:gd name="connsiteX4" fmla="*/ 84306 w 216760"/>
                  <a:gd name="connsiteY4" fmla="*/ 193224 h 215903"/>
                  <a:gd name="connsiteX5" fmla="*/ 95183 w 216760"/>
                  <a:gd name="connsiteY5" fmla="*/ 215903 h 215903"/>
                  <a:gd name="connsiteX6" fmla="*/ 120577 w 216760"/>
                  <a:gd name="connsiteY6" fmla="*/ 215903 h 215903"/>
                  <a:gd name="connsiteX7" fmla="*/ 131464 w 216760"/>
                  <a:gd name="connsiteY7" fmla="*/ 194129 h 215903"/>
                  <a:gd name="connsiteX8" fmla="*/ 151467 w 216760"/>
                  <a:gd name="connsiteY8" fmla="*/ 185966 h 215903"/>
                  <a:gd name="connsiteX9" fmla="*/ 175041 w 216760"/>
                  <a:gd name="connsiteY9" fmla="*/ 194129 h 215903"/>
                  <a:gd name="connsiteX10" fmla="*/ 193186 w 216760"/>
                  <a:gd name="connsiteY10" fmla="*/ 175984 h 215903"/>
                  <a:gd name="connsiteX11" fmla="*/ 185023 w 216760"/>
                  <a:gd name="connsiteY11" fmla="*/ 152400 h 215903"/>
                  <a:gd name="connsiteX12" fmla="*/ 194091 w 216760"/>
                  <a:gd name="connsiteY12" fmla="*/ 132445 h 215903"/>
                  <a:gd name="connsiteX13" fmla="*/ 216760 w 216760"/>
                  <a:gd name="connsiteY13" fmla="*/ 121558 h 215903"/>
                  <a:gd name="connsiteX14" fmla="*/ 216760 w 216760"/>
                  <a:gd name="connsiteY14" fmla="*/ 94345 h 215903"/>
                  <a:gd name="connsiteX15" fmla="*/ 194091 w 216760"/>
                  <a:gd name="connsiteY15" fmla="*/ 83458 h 215903"/>
                  <a:gd name="connsiteX16" fmla="*/ 185928 w 216760"/>
                  <a:gd name="connsiteY16" fmla="*/ 63503 h 215903"/>
                  <a:gd name="connsiteX17" fmla="*/ 194091 w 216760"/>
                  <a:gd name="connsiteY17" fmla="*/ 39910 h 215903"/>
                  <a:gd name="connsiteX18" fmla="*/ 175993 w 216760"/>
                  <a:gd name="connsiteY18" fmla="*/ 21812 h 215903"/>
                  <a:gd name="connsiteX19" fmla="*/ 152410 w 216760"/>
                  <a:gd name="connsiteY19" fmla="*/ 29975 h 215903"/>
                  <a:gd name="connsiteX20" fmla="*/ 132455 w 216760"/>
                  <a:gd name="connsiteY20" fmla="*/ 21812 h 215903"/>
                  <a:gd name="connsiteX21" fmla="*/ 121529 w 216760"/>
                  <a:gd name="connsiteY21" fmla="*/ 0 h 215903"/>
                  <a:gd name="connsiteX22" fmla="*/ 96136 w 216760"/>
                  <a:gd name="connsiteY22" fmla="*/ 0 h 215903"/>
                  <a:gd name="connsiteX23" fmla="*/ 85249 w 216760"/>
                  <a:gd name="connsiteY23" fmla="*/ 22679 h 215903"/>
                  <a:gd name="connsiteX24" fmla="*/ 65246 w 216760"/>
                  <a:gd name="connsiteY24" fmla="*/ 30842 h 215903"/>
                  <a:gd name="connsiteX25" fmla="*/ 41672 w 216760"/>
                  <a:gd name="connsiteY25" fmla="*/ 22679 h 215903"/>
                  <a:gd name="connsiteX26" fmla="*/ 23574 w 216760"/>
                  <a:gd name="connsiteY26" fmla="*/ 40824 h 215903"/>
                  <a:gd name="connsiteX27" fmla="*/ 30832 w 216760"/>
                  <a:gd name="connsiteY27" fmla="*/ 64408 h 215903"/>
                  <a:gd name="connsiteX28" fmla="*/ 22670 w 216760"/>
                  <a:gd name="connsiteY28" fmla="*/ 84363 h 215903"/>
                  <a:gd name="connsiteX29" fmla="*/ 0 w 216760"/>
                  <a:gd name="connsiteY29" fmla="*/ 95250 h 215903"/>
                  <a:gd name="connsiteX30" fmla="*/ 0 w 216760"/>
                  <a:gd name="connsiteY30" fmla="*/ 120653 h 215903"/>
                  <a:gd name="connsiteX31" fmla="*/ 22670 w 216760"/>
                  <a:gd name="connsiteY31" fmla="*/ 131540 h 215903"/>
                  <a:gd name="connsiteX32" fmla="*/ 30832 w 216760"/>
                  <a:gd name="connsiteY32" fmla="*/ 151495 h 215903"/>
                  <a:gd name="connsiteX33" fmla="*/ 19050 w 216760"/>
                  <a:gd name="connsiteY33" fmla="*/ 107232 h 215903"/>
                  <a:gd name="connsiteX34" fmla="*/ 30918 w 216760"/>
                  <a:gd name="connsiteY34" fmla="*/ 101517 h 215903"/>
                  <a:gd name="connsiteX35" fmla="*/ 38986 w 216760"/>
                  <a:gd name="connsiteY35" fmla="*/ 97650 h 215903"/>
                  <a:gd name="connsiteX36" fmla="*/ 41148 w 216760"/>
                  <a:gd name="connsiteY36" fmla="*/ 88964 h 215903"/>
                  <a:gd name="connsiteX37" fmla="*/ 47377 w 216760"/>
                  <a:gd name="connsiteY37" fmla="*/ 73838 h 215903"/>
                  <a:gd name="connsiteX38" fmla="*/ 51464 w 216760"/>
                  <a:gd name="connsiteY38" fmla="*/ 66675 h 215903"/>
                  <a:gd name="connsiteX39" fmla="*/ 49044 w 216760"/>
                  <a:gd name="connsiteY39" fmla="*/ 58788 h 215903"/>
                  <a:gd name="connsiteX40" fmla="*/ 45158 w 216760"/>
                  <a:gd name="connsiteY40" fmla="*/ 46158 h 215903"/>
                  <a:gd name="connsiteX41" fmla="*/ 46758 w 216760"/>
                  <a:gd name="connsiteY41" fmla="*/ 44567 h 215903"/>
                  <a:gd name="connsiteX42" fmla="*/ 59065 w 216760"/>
                  <a:gd name="connsiteY42" fmla="*/ 48825 h 215903"/>
                  <a:gd name="connsiteX43" fmla="*/ 67237 w 216760"/>
                  <a:gd name="connsiteY43" fmla="*/ 51683 h 215903"/>
                  <a:gd name="connsiteX44" fmla="*/ 74752 w 216760"/>
                  <a:gd name="connsiteY44" fmla="*/ 47396 h 215903"/>
                  <a:gd name="connsiteX45" fmla="*/ 89868 w 216760"/>
                  <a:gd name="connsiteY45" fmla="*/ 41167 h 215903"/>
                  <a:gd name="connsiteX46" fmla="*/ 98555 w 216760"/>
                  <a:gd name="connsiteY46" fmla="*/ 38995 h 215903"/>
                  <a:gd name="connsiteX47" fmla="*/ 102422 w 216760"/>
                  <a:gd name="connsiteY47" fmla="*/ 30928 h 215903"/>
                  <a:gd name="connsiteX48" fmla="*/ 108137 w 216760"/>
                  <a:gd name="connsiteY48" fmla="*/ 19060 h 215903"/>
                  <a:gd name="connsiteX49" fmla="*/ 109776 w 216760"/>
                  <a:gd name="connsiteY49" fmla="*/ 19060 h 215903"/>
                  <a:gd name="connsiteX50" fmla="*/ 115395 w 216760"/>
                  <a:gd name="connsiteY50" fmla="*/ 30299 h 215903"/>
                  <a:gd name="connsiteX51" fmla="*/ 119301 w 216760"/>
                  <a:gd name="connsiteY51" fmla="*/ 38100 h 215903"/>
                  <a:gd name="connsiteX52" fmla="*/ 127797 w 216760"/>
                  <a:gd name="connsiteY52" fmla="*/ 40224 h 215903"/>
                  <a:gd name="connsiteX53" fmla="*/ 142923 w 216760"/>
                  <a:gd name="connsiteY53" fmla="*/ 46444 h 215903"/>
                  <a:gd name="connsiteX54" fmla="*/ 150428 w 216760"/>
                  <a:gd name="connsiteY54" fmla="*/ 50740 h 215903"/>
                  <a:gd name="connsiteX55" fmla="*/ 158601 w 216760"/>
                  <a:gd name="connsiteY55" fmla="*/ 47882 h 215903"/>
                  <a:gd name="connsiteX56" fmla="*/ 170917 w 216760"/>
                  <a:gd name="connsiteY56" fmla="*/ 43615 h 215903"/>
                  <a:gd name="connsiteX57" fmla="*/ 172183 w 216760"/>
                  <a:gd name="connsiteY57" fmla="*/ 44891 h 215903"/>
                  <a:gd name="connsiteX58" fmla="*/ 167878 w 216760"/>
                  <a:gd name="connsiteY58" fmla="*/ 57274 h 215903"/>
                  <a:gd name="connsiteX59" fmla="*/ 165021 w 216760"/>
                  <a:gd name="connsiteY59" fmla="*/ 65437 h 215903"/>
                  <a:gd name="connsiteX60" fmla="*/ 169307 w 216760"/>
                  <a:gd name="connsiteY60" fmla="*/ 72952 h 215903"/>
                  <a:gd name="connsiteX61" fmla="*/ 175536 w 216760"/>
                  <a:gd name="connsiteY61" fmla="*/ 88078 h 215903"/>
                  <a:gd name="connsiteX62" fmla="*/ 177698 w 216760"/>
                  <a:gd name="connsiteY62" fmla="*/ 96755 h 215903"/>
                  <a:gd name="connsiteX63" fmla="*/ 185766 w 216760"/>
                  <a:gd name="connsiteY63" fmla="*/ 100632 h 215903"/>
                  <a:gd name="connsiteX64" fmla="*/ 197634 w 216760"/>
                  <a:gd name="connsiteY64" fmla="*/ 106347 h 215903"/>
                  <a:gd name="connsiteX65" fmla="*/ 197634 w 216760"/>
                  <a:gd name="connsiteY65" fmla="*/ 109538 h 215903"/>
                  <a:gd name="connsiteX66" fmla="*/ 185766 w 216760"/>
                  <a:gd name="connsiteY66" fmla="*/ 115253 h 215903"/>
                  <a:gd name="connsiteX67" fmla="*/ 177698 w 216760"/>
                  <a:gd name="connsiteY67" fmla="*/ 119120 h 215903"/>
                  <a:gd name="connsiteX68" fmla="*/ 175536 w 216760"/>
                  <a:gd name="connsiteY68" fmla="*/ 127806 h 215903"/>
                  <a:gd name="connsiteX69" fmla="*/ 168402 w 216760"/>
                  <a:gd name="connsiteY69" fmla="*/ 142932 h 215903"/>
                  <a:gd name="connsiteX70" fmla="*/ 164116 w 216760"/>
                  <a:gd name="connsiteY70" fmla="*/ 150438 h 215903"/>
                  <a:gd name="connsiteX71" fmla="*/ 166973 w 216760"/>
                  <a:gd name="connsiteY71" fmla="*/ 158610 h 215903"/>
                  <a:gd name="connsiteX72" fmla="*/ 171231 w 216760"/>
                  <a:gd name="connsiteY72" fmla="*/ 170926 h 215903"/>
                  <a:gd name="connsiteX73" fmla="*/ 169955 w 216760"/>
                  <a:gd name="connsiteY73" fmla="*/ 172202 h 215903"/>
                  <a:gd name="connsiteX74" fmla="*/ 157648 w 216760"/>
                  <a:gd name="connsiteY74" fmla="*/ 167945 h 215903"/>
                  <a:gd name="connsiteX75" fmla="*/ 149476 w 216760"/>
                  <a:gd name="connsiteY75" fmla="*/ 165087 h 215903"/>
                  <a:gd name="connsiteX76" fmla="*/ 141961 w 216760"/>
                  <a:gd name="connsiteY76" fmla="*/ 169374 h 215903"/>
                  <a:gd name="connsiteX77" fmla="*/ 126844 w 216760"/>
                  <a:gd name="connsiteY77" fmla="*/ 175603 h 215903"/>
                  <a:gd name="connsiteX78" fmla="*/ 118339 w 216760"/>
                  <a:gd name="connsiteY78" fmla="*/ 177727 h 215903"/>
                  <a:gd name="connsiteX79" fmla="*/ 114424 w 216760"/>
                  <a:gd name="connsiteY79" fmla="*/ 185566 h 215903"/>
                  <a:gd name="connsiteX80" fmla="*/ 108804 w 216760"/>
                  <a:gd name="connsiteY80" fmla="*/ 196806 h 215903"/>
                  <a:gd name="connsiteX81" fmla="*/ 107175 w 216760"/>
                  <a:gd name="connsiteY81" fmla="*/ 196806 h 215903"/>
                  <a:gd name="connsiteX82" fmla="*/ 101460 w 216760"/>
                  <a:gd name="connsiteY82" fmla="*/ 184928 h 215903"/>
                  <a:gd name="connsiteX83" fmla="*/ 97584 w 216760"/>
                  <a:gd name="connsiteY83" fmla="*/ 176860 h 215903"/>
                  <a:gd name="connsiteX84" fmla="*/ 88906 w 216760"/>
                  <a:gd name="connsiteY84" fmla="*/ 174689 h 215903"/>
                  <a:gd name="connsiteX85" fmla="*/ 73781 w 216760"/>
                  <a:gd name="connsiteY85" fmla="*/ 168469 h 215903"/>
                  <a:gd name="connsiteX86" fmla="*/ 66275 w 216760"/>
                  <a:gd name="connsiteY86" fmla="*/ 164182 h 215903"/>
                  <a:gd name="connsiteX87" fmla="*/ 58102 w 216760"/>
                  <a:gd name="connsiteY87" fmla="*/ 167040 h 215903"/>
                  <a:gd name="connsiteX88" fmla="*/ 45787 w 216760"/>
                  <a:gd name="connsiteY88" fmla="*/ 171298 h 215903"/>
                  <a:gd name="connsiteX89" fmla="*/ 44520 w 216760"/>
                  <a:gd name="connsiteY89" fmla="*/ 170021 h 215903"/>
                  <a:gd name="connsiteX90" fmla="*/ 48778 w 216760"/>
                  <a:gd name="connsiteY90" fmla="*/ 157705 h 215903"/>
                  <a:gd name="connsiteX91" fmla="*/ 51635 w 216760"/>
                  <a:gd name="connsiteY91" fmla="*/ 149533 h 215903"/>
                  <a:gd name="connsiteX92" fmla="*/ 47349 w 216760"/>
                  <a:gd name="connsiteY92" fmla="*/ 142027 h 215903"/>
                  <a:gd name="connsiteX93" fmla="*/ 41119 w 216760"/>
                  <a:gd name="connsiteY93" fmla="*/ 126902 h 215903"/>
                  <a:gd name="connsiteX94" fmla="*/ 38957 w 216760"/>
                  <a:gd name="connsiteY94" fmla="*/ 118215 h 215903"/>
                  <a:gd name="connsiteX95" fmla="*/ 30890 w 216760"/>
                  <a:gd name="connsiteY95" fmla="*/ 114348 h 215903"/>
                  <a:gd name="connsiteX96" fmla="*/ 19021 w 216760"/>
                  <a:gd name="connsiteY96" fmla="*/ 108633 h 21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16760" h="215903">
                    <a:moveTo>
                      <a:pt x="30832" y="151495"/>
                    </a:moveTo>
                    <a:lnTo>
                      <a:pt x="22670" y="175079"/>
                    </a:lnTo>
                    <a:lnTo>
                      <a:pt x="40767" y="193224"/>
                    </a:lnTo>
                    <a:lnTo>
                      <a:pt x="64351" y="185061"/>
                    </a:lnTo>
                    <a:cubicBezTo>
                      <a:pt x="70588" y="188703"/>
                      <a:pt x="77305" y="191451"/>
                      <a:pt x="84306" y="193224"/>
                    </a:cubicBezTo>
                    <a:lnTo>
                      <a:pt x="95183" y="215903"/>
                    </a:lnTo>
                    <a:lnTo>
                      <a:pt x="120577" y="215903"/>
                    </a:lnTo>
                    <a:lnTo>
                      <a:pt x="131464" y="194129"/>
                    </a:lnTo>
                    <a:cubicBezTo>
                      <a:pt x="138481" y="192359"/>
                      <a:pt x="145215" y="189611"/>
                      <a:pt x="151467" y="185966"/>
                    </a:cubicBezTo>
                    <a:lnTo>
                      <a:pt x="175041" y="194129"/>
                    </a:lnTo>
                    <a:lnTo>
                      <a:pt x="193186" y="175984"/>
                    </a:lnTo>
                    <a:lnTo>
                      <a:pt x="185023" y="152400"/>
                    </a:lnTo>
                    <a:cubicBezTo>
                      <a:pt x="188951" y="146198"/>
                      <a:pt x="192003" y="139483"/>
                      <a:pt x="194091" y="132445"/>
                    </a:cubicBezTo>
                    <a:lnTo>
                      <a:pt x="216760" y="121558"/>
                    </a:lnTo>
                    <a:lnTo>
                      <a:pt x="216760" y="94345"/>
                    </a:lnTo>
                    <a:lnTo>
                      <a:pt x="194091" y="83458"/>
                    </a:lnTo>
                    <a:cubicBezTo>
                      <a:pt x="192318" y="76456"/>
                      <a:pt x="189571" y="69739"/>
                      <a:pt x="185928" y="63503"/>
                    </a:cubicBezTo>
                    <a:lnTo>
                      <a:pt x="194091" y="39910"/>
                    </a:lnTo>
                    <a:lnTo>
                      <a:pt x="175993" y="21812"/>
                    </a:lnTo>
                    <a:lnTo>
                      <a:pt x="152410" y="29975"/>
                    </a:lnTo>
                    <a:cubicBezTo>
                      <a:pt x="146174" y="26330"/>
                      <a:pt x="139457" y="23582"/>
                      <a:pt x="132455" y="21812"/>
                    </a:cubicBezTo>
                    <a:lnTo>
                      <a:pt x="121529" y="0"/>
                    </a:lnTo>
                    <a:lnTo>
                      <a:pt x="96136" y="0"/>
                    </a:lnTo>
                    <a:lnTo>
                      <a:pt x="85249" y="22679"/>
                    </a:lnTo>
                    <a:cubicBezTo>
                      <a:pt x="78230" y="24444"/>
                      <a:pt x="71496" y="27193"/>
                      <a:pt x="65246" y="30842"/>
                    </a:cubicBezTo>
                    <a:lnTo>
                      <a:pt x="41672" y="22679"/>
                    </a:lnTo>
                    <a:lnTo>
                      <a:pt x="23574" y="40824"/>
                    </a:lnTo>
                    <a:lnTo>
                      <a:pt x="30832" y="64408"/>
                    </a:lnTo>
                    <a:cubicBezTo>
                      <a:pt x="27191" y="70645"/>
                      <a:pt x="24443" y="77362"/>
                      <a:pt x="22670" y="84363"/>
                    </a:cubicBezTo>
                    <a:lnTo>
                      <a:pt x="0" y="95250"/>
                    </a:lnTo>
                    <a:lnTo>
                      <a:pt x="0" y="120653"/>
                    </a:lnTo>
                    <a:lnTo>
                      <a:pt x="22670" y="131540"/>
                    </a:lnTo>
                    <a:cubicBezTo>
                      <a:pt x="24445" y="138540"/>
                      <a:pt x="27193" y="145257"/>
                      <a:pt x="30832" y="151495"/>
                    </a:cubicBezTo>
                    <a:close/>
                    <a:moveTo>
                      <a:pt x="19050" y="107232"/>
                    </a:moveTo>
                    <a:lnTo>
                      <a:pt x="30918" y="101517"/>
                    </a:lnTo>
                    <a:lnTo>
                      <a:pt x="38986" y="97650"/>
                    </a:lnTo>
                    <a:lnTo>
                      <a:pt x="41148" y="88964"/>
                    </a:lnTo>
                    <a:cubicBezTo>
                      <a:pt x="42497" y="83651"/>
                      <a:pt x="44594" y="78559"/>
                      <a:pt x="47377" y="73838"/>
                    </a:cubicBezTo>
                    <a:lnTo>
                      <a:pt x="51464" y="66675"/>
                    </a:lnTo>
                    <a:lnTo>
                      <a:pt x="49044" y="58788"/>
                    </a:lnTo>
                    <a:lnTo>
                      <a:pt x="45158" y="46158"/>
                    </a:lnTo>
                    <a:lnTo>
                      <a:pt x="46758" y="44567"/>
                    </a:lnTo>
                    <a:lnTo>
                      <a:pt x="59065" y="48825"/>
                    </a:lnTo>
                    <a:lnTo>
                      <a:pt x="67237" y="51683"/>
                    </a:lnTo>
                    <a:lnTo>
                      <a:pt x="74752" y="47396"/>
                    </a:lnTo>
                    <a:cubicBezTo>
                      <a:pt x="79468" y="44609"/>
                      <a:pt x="84558" y="42512"/>
                      <a:pt x="89868" y="41167"/>
                    </a:cubicBezTo>
                    <a:lnTo>
                      <a:pt x="98555" y="38995"/>
                    </a:lnTo>
                    <a:lnTo>
                      <a:pt x="102422" y="30928"/>
                    </a:lnTo>
                    <a:lnTo>
                      <a:pt x="108137" y="19060"/>
                    </a:lnTo>
                    <a:lnTo>
                      <a:pt x="109776" y="19060"/>
                    </a:lnTo>
                    <a:lnTo>
                      <a:pt x="115395" y="30299"/>
                    </a:lnTo>
                    <a:lnTo>
                      <a:pt x="119301" y="38100"/>
                    </a:lnTo>
                    <a:lnTo>
                      <a:pt x="127797" y="40224"/>
                    </a:lnTo>
                    <a:cubicBezTo>
                      <a:pt x="133108" y="41569"/>
                      <a:pt x="138201" y="43664"/>
                      <a:pt x="142923" y="46444"/>
                    </a:cubicBezTo>
                    <a:lnTo>
                      <a:pt x="150428" y="50740"/>
                    </a:lnTo>
                    <a:lnTo>
                      <a:pt x="158601" y="47882"/>
                    </a:lnTo>
                    <a:lnTo>
                      <a:pt x="170917" y="43615"/>
                    </a:lnTo>
                    <a:lnTo>
                      <a:pt x="172183" y="44891"/>
                    </a:lnTo>
                    <a:lnTo>
                      <a:pt x="167878" y="57274"/>
                    </a:lnTo>
                    <a:lnTo>
                      <a:pt x="165021" y="65437"/>
                    </a:lnTo>
                    <a:lnTo>
                      <a:pt x="169307" y="72952"/>
                    </a:lnTo>
                    <a:cubicBezTo>
                      <a:pt x="172092" y="77673"/>
                      <a:pt x="174189" y="82766"/>
                      <a:pt x="175536" y="88078"/>
                    </a:cubicBezTo>
                    <a:lnTo>
                      <a:pt x="177698" y="96755"/>
                    </a:lnTo>
                    <a:lnTo>
                      <a:pt x="185766" y="100632"/>
                    </a:lnTo>
                    <a:lnTo>
                      <a:pt x="197634" y="106347"/>
                    </a:lnTo>
                    <a:lnTo>
                      <a:pt x="197634" y="109538"/>
                    </a:lnTo>
                    <a:lnTo>
                      <a:pt x="185766" y="115253"/>
                    </a:lnTo>
                    <a:lnTo>
                      <a:pt x="177698" y="119120"/>
                    </a:lnTo>
                    <a:lnTo>
                      <a:pt x="175536" y="127806"/>
                    </a:lnTo>
                    <a:cubicBezTo>
                      <a:pt x="173823" y="133136"/>
                      <a:pt x="171425" y="138220"/>
                      <a:pt x="168402" y="142932"/>
                    </a:cubicBezTo>
                    <a:lnTo>
                      <a:pt x="164116" y="150438"/>
                    </a:lnTo>
                    <a:lnTo>
                      <a:pt x="166973" y="158610"/>
                    </a:lnTo>
                    <a:lnTo>
                      <a:pt x="171231" y="170926"/>
                    </a:lnTo>
                    <a:lnTo>
                      <a:pt x="169955" y="172202"/>
                    </a:lnTo>
                    <a:lnTo>
                      <a:pt x="157648" y="167945"/>
                    </a:lnTo>
                    <a:lnTo>
                      <a:pt x="149476" y="165087"/>
                    </a:lnTo>
                    <a:lnTo>
                      <a:pt x="141961" y="169374"/>
                    </a:lnTo>
                    <a:cubicBezTo>
                      <a:pt x="137245" y="172161"/>
                      <a:pt x="132155" y="174258"/>
                      <a:pt x="126844" y="175603"/>
                    </a:cubicBezTo>
                    <a:lnTo>
                      <a:pt x="118339" y="177727"/>
                    </a:lnTo>
                    <a:lnTo>
                      <a:pt x="114424" y="185566"/>
                    </a:lnTo>
                    <a:lnTo>
                      <a:pt x="108804" y="196806"/>
                    </a:lnTo>
                    <a:lnTo>
                      <a:pt x="107175" y="196806"/>
                    </a:lnTo>
                    <a:lnTo>
                      <a:pt x="101460" y="184928"/>
                    </a:lnTo>
                    <a:lnTo>
                      <a:pt x="97584" y="176860"/>
                    </a:lnTo>
                    <a:lnTo>
                      <a:pt x="88906" y="174689"/>
                    </a:lnTo>
                    <a:cubicBezTo>
                      <a:pt x="83593" y="173347"/>
                      <a:pt x="78500" y="171253"/>
                      <a:pt x="73781" y="168469"/>
                    </a:cubicBezTo>
                    <a:lnTo>
                      <a:pt x="66275" y="164182"/>
                    </a:lnTo>
                    <a:lnTo>
                      <a:pt x="58102" y="167040"/>
                    </a:lnTo>
                    <a:lnTo>
                      <a:pt x="45787" y="171298"/>
                    </a:lnTo>
                    <a:lnTo>
                      <a:pt x="44520" y="170021"/>
                    </a:lnTo>
                    <a:lnTo>
                      <a:pt x="48778" y="157705"/>
                    </a:lnTo>
                    <a:lnTo>
                      <a:pt x="51635" y="149533"/>
                    </a:lnTo>
                    <a:lnTo>
                      <a:pt x="47349" y="142027"/>
                    </a:lnTo>
                    <a:cubicBezTo>
                      <a:pt x="44567" y="137306"/>
                      <a:pt x="42470" y="132213"/>
                      <a:pt x="41119" y="126902"/>
                    </a:cubicBezTo>
                    <a:lnTo>
                      <a:pt x="38957" y="118215"/>
                    </a:lnTo>
                    <a:lnTo>
                      <a:pt x="30890" y="114348"/>
                    </a:lnTo>
                    <a:lnTo>
                      <a:pt x="19021" y="108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9BBB12B-ECD4-E246-F7FF-9EB7DB87968F}"/>
                  </a:ext>
                </a:extLst>
              </p:cNvPr>
              <p:cNvSpPr/>
              <p:nvPr/>
            </p:nvSpPr>
            <p:spPr>
              <a:xfrm>
                <a:off x="6496729" y="1999630"/>
                <a:ext cx="648013" cy="769137"/>
              </a:xfrm>
              <a:custGeom>
                <a:avLst/>
                <a:gdLst>
                  <a:gd name="connsiteX0" fmla="*/ 112614 w 648013"/>
                  <a:gd name="connsiteY0" fmla="*/ 528089 h 769137"/>
                  <a:gd name="connsiteX1" fmla="*/ 112614 w 648013"/>
                  <a:gd name="connsiteY1" fmla="*/ 769138 h 769137"/>
                  <a:gd name="connsiteX2" fmla="*/ 413604 w 648013"/>
                  <a:gd name="connsiteY2" fmla="*/ 769138 h 769137"/>
                  <a:gd name="connsiteX3" fmla="*/ 413604 w 648013"/>
                  <a:gd name="connsiteY3" fmla="*/ 654838 h 769137"/>
                  <a:gd name="connsiteX4" fmla="*/ 460277 w 648013"/>
                  <a:gd name="connsiteY4" fmla="*/ 654838 h 769137"/>
                  <a:gd name="connsiteX5" fmla="*/ 540287 w 648013"/>
                  <a:gd name="connsiteY5" fmla="*/ 621500 h 769137"/>
                  <a:gd name="connsiteX6" fmla="*/ 572672 w 648013"/>
                  <a:gd name="connsiteY6" fmla="*/ 540538 h 769137"/>
                  <a:gd name="connsiteX7" fmla="*/ 572672 w 648013"/>
                  <a:gd name="connsiteY7" fmla="*/ 483388 h 769137"/>
                  <a:gd name="connsiteX8" fmla="*/ 614582 w 648013"/>
                  <a:gd name="connsiteY8" fmla="*/ 483388 h 769137"/>
                  <a:gd name="connsiteX9" fmla="*/ 638394 w 648013"/>
                  <a:gd name="connsiteY9" fmla="*/ 416713 h 769137"/>
                  <a:gd name="connsiteX10" fmla="*/ 572672 w 648013"/>
                  <a:gd name="connsiteY10" fmla="*/ 302413 h 769137"/>
                  <a:gd name="connsiteX11" fmla="*/ 572672 w 648013"/>
                  <a:gd name="connsiteY11" fmla="*/ 297650 h 769137"/>
                  <a:gd name="connsiteX12" fmla="*/ 297646 w 648013"/>
                  <a:gd name="connsiteY12" fmla="*/ 223 h 769137"/>
                  <a:gd name="connsiteX13" fmla="*/ 219 w 648013"/>
                  <a:gd name="connsiteY13" fmla="*/ 275248 h 769137"/>
                  <a:gd name="connsiteX14" fmla="*/ 219 w 648013"/>
                  <a:gd name="connsiteY14" fmla="*/ 297650 h 769137"/>
                  <a:gd name="connsiteX15" fmla="*/ 112614 w 648013"/>
                  <a:gd name="connsiteY15" fmla="*/ 528089 h 769137"/>
                  <a:gd name="connsiteX16" fmla="*/ 149914 w 648013"/>
                  <a:gd name="connsiteY16" fmla="*/ 56687 h 769137"/>
                  <a:gd name="connsiteX17" fmla="*/ 516368 w 648013"/>
                  <a:gd name="connsiteY17" fmla="*/ 150027 h 769137"/>
                  <a:gd name="connsiteX18" fmla="*/ 553669 w 648013"/>
                  <a:gd name="connsiteY18" fmla="*/ 296831 h 769137"/>
                  <a:gd name="connsiteX19" fmla="*/ 553669 w 648013"/>
                  <a:gd name="connsiteY19" fmla="*/ 307366 h 769137"/>
                  <a:gd name="connsiteX20" fmla="*/ 556203 w 648013"/>
                  <a:gd name="connsiteY20" fmla="*/ 311776 h 769137"/>
                  <a:gd name="connsiteX21" fmla="*/ 621926 w 648013"/>
                  <a:gd name="connsiteY21" fmla="*/ 426076 h 769137"/>
                  <a:gd name="connsiteX22" fmla="*/ 622183 w 648013"/>
                  <a:gd name="connsiteY22" fmla="*/ 426514 h 769137"/>
                  <a:gd name="connsiteX23" fmla="*/ 622459 w 648013"/>
                  <a:gd name="connsiteY23" fmla="*/ 426943 h 769137"/>
                  <a:gd name="connsiteX24" fmla="*/ 627279 w 648013"/>
                  <a:gd name="connsiteY24" fmla="*/ 453717 h 769137"/>
                  <a:gd name="connsiteX25" fmla="*/ 613334 w 648013"/>
                  <a:gd name="connsiteY25" fmla="*/ 464195 h 769137"/>
                  <a:gd name="connsiteX26" fmla="*/ 553622 w 648013"/>
                  <a:gd name="connsiteY26" fmla="*/ 464195 h 769137"/>
                  <a:gd name="connsiteX27" fmla="*/ 553622 w 648013"/>
                  <a:gd name="connsiteY27" fmla="*/ 540395 h 769137"/>
                  <a:gd name="connsiteX28" fmla="*/ 526809 w 648013"/>
                  <a:gd name="connsiteY28" fmla="*/ 607918 h 769137"/>
                  <a:gd name="connsiteX29" fmla="*/ 460277 w 648013"/>
                  <a:gd name="connsiteY29" fmla="*/ 635759 h 769137"/>
                  <a:gd name="connsiteX30" fmla="*/ 394554 w 648013"/>
                  <a:gd name="connsiteY30" fmla="*/ 635759 h 769137"/>
                  <a:gd name="connsiteX31" fmla="*/ 394554 w 648013"/>
                  <a:gd name="connsiteY31" fmla="*/ 750059 h 769137"/>
                  <a:gd name="connsiteX32" fmla="*/ 131664 w 648013"/>
                  <a:gd name="connsiteY32" fmla="*/ 750059 h 769137"/>
                  <a:gd name="connsiteX33" fmla="*/ 131664 w 648013"/>
                  <a:gd name="connsiteY33" fmla="*/ 518745 h 769137"/>
                  <a:gd name="connsiteX34" fmla="*/ 124273 w 648013"/>
                  <a:gd name="connsiteY34" fmla="*/ 513030 h 769137"/>
                  <a:gd name="connsiteX35" fmla="*/ 19269 w 648013"/>
                  <a:gd name="connsiteY35" fmla="*/ 297517 h 769137"/>
                  <a:gd name="connsiteX36" fmla="*/ 19269 w 648013"/>
                  <a:gd name="connsiteY36" fmla="*/ 297174 h 769137"/>
                  <a:gd name="connsiteX37" fmla="*/ 19269 w 648013"/>
                  <a:gd name="connsiteY37" fmla="*/ 296831 h 769137"/>
                  <a:gd name="connsiteX38" fmla="*/ 149924 w 648013"/>
                  <a:gd name="connsiteY38" fmla="*/ 56687 h 76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48013" h="769137">
                    <a:moveTo>
                      <a:pt x="112614" y="528089"/>
                    </a:moveTo>
                    <a:lnTo>
                      <a:pt x="112614" y="769138"/>
                    </a:lnTo>
                    <a:lnTo>
                      <a:pt x="413604" y="769138"/>
                    </a:lnTo>
                    <a:lnTo>
                      <a:pt x="413604" y="654838"/>
                    </a:lnTo>
                    <a:lnTo>
                      <a:pt x="460277" y="654838"/>
                    </a:lnTo>
                    <a:cubicBezTo>
                      <a:pt x="490314" y="654784"/>
                      <a:pt x="519098" y="642790"/>
                      <a:pt x="540287" y="621500"/>
                    </a:cubicBezTo>
                    <a:cubicBezTo>
                      <a:pt x="561182" y="599740"/>
                      <a:pt x="572796" y="570706"/>
                      <a:pt x="572672" y="540538"/>
                    </a:cubicBezTo>
                    <a:lnTo>
                      <a:pt x="572672" y="483388"/>
                    </a:lnTo>
                    <a:lnTo>
                      <a:pt x="614582" y="483388"/>
                    </a:lnTo>
                    <a:cubicBezTo>
                      <a:pt x="639347" y="480530"/>
                      <a:pt x="661254" y="451955"/>
                      <a:pt x="638394" y="416713"/>
                    </a:cubicBezTo>
                    <a:lnTo>
                      <a:pt x="572672" y="302413"/>
                    </a:lnTo>
                    <a:lnTo>
                      <a:pt x="572672" y="297650"/>
                    </a:lnTo>
                    <a:cubicBezTo>
                      <a:pt x="578858" y="139572"/>
                      <a:pt x="455725" y="6409"/>
                      <a:pt x="297646" y="223"/>
                    </a:cubicBezTo>
                    <a:cubicBezTo>
                      <a:pt x="139568" y="-5963"/>
                      <a:pt x="6406" y="117171"/>
                      <a:pt x="219" y="275248"/>
                    </a:cubicBezTo>
                    <a:cubicBezTo>
                      <a:pt x="-73" y="282713"/>
                      <a:pt x="-73" y="290186"/>
                      <a:pt x="219" y="297650"/>
                    </a:cubicBezTo>
                    <a:cubicBezTo>
                      <a:pt x="-109" y="387744"/>
                      <a:pt x="41416" y="472882"/>
                      <a:pt x="112614" y="528089"/>
                    </a:cubicBezTo>
                    <a:close/>
                    <a:moveTo>
                      <a:pt x="149914" y="56687"/>
                    </a:moveTo>
                    <a:cubicBezTo>
                      <a:pt x="276882" y="-18731"/>
                      <a:pt x="440950" y="23059"/>
                      <a:pt x="516368" y="150027"/>
                    </a:cubicBezTo>
                    <a:cubicBezTo>
                      <a:pt x="542691" y="194344"/>
                      <a:pt x="555645" y="245324"/>
                      <a:pt x="553669" y="296831"/>
                    </a:cubicBezTo>
                    <a:lnTo>
                      <a:pt x="553669" y="307366"/>
                    </a:lnTo>
                    <a:lnTo>
                      <a:pt x="556203" y="311776"/>
                    </a:lnTo>
                    <a:lnTo>
                      <a:pt x="621926" y="426076"/>
                    </a:lnTo>
                    <a:lnTo>
                      <a:pt x="622183" y="426514"/>
                    </a:lnTo>
                    <a:lnTo>
                      <a:pt x="622459" y="426943"/>
                    </a:lnTo>
                    <a:cubicBezTo>
                      <a:pt x="628644" y="434407"/>
                      <a:pt x="630471" y="444564"/>
                      <a:pt x="627279" y="453717"/>
                    </a:cubicBezTo>
                    <a:cubicBezTo>
                      <a:pt x="624577" y="459242"/>
                      <a:pt x="619393" y="463139"/>
                      <a:pt x="613334" y="464195"/>
                    </a:cubicBezTo>
                    <a:lnTo>
                      <a:pt x="553622" y="464195"/>
                    </a:lnTo>
                    <a:lnTo>
                      <a:pt x="553622" y="540395"/>
                    </a:lnTo>
                    <a:cubicBezTo>
                      <a:pt x="553724" y="565517"/>
                      <a:pt x="544118" y="589709"/>
                      <a:pt x="526809" y="607918"/>
                    </a:cubicBezTo>
                    <a:cubicBezTo>
                      <a:pt x="509244" y="625717"/>
                      <a:pt x="485284" y="635744"/>
                      <a:pt x="460277" y="635759"/>
                    </a:cubicBezTo>
                    <a:lnTo>
                      <a:pt x="394554" y="635759"/>
                    </a:lnTo>
                    <a:lnTo>
                      <a:pt x="394554" y="750059"/>
                    </a:lnTo>
                    <a:lnTo>
                      <a:pt x="131664" y="750059"/>
                    </a:lnTo>
                    <a:lnTo>
                      <a:pt x="131664" y="518745"/>
                    </a:lnTo>
                    <a:lnTo>
                      <a:pt x="124273" y="513030"/>
                    </a:lnTo>
                    <a:cubicBezTo>
                      <a:pt x="57580" y="461497"/>
                      <a:pt x="18748" y="381798"/>
                      <a:pt x="19269" y="297517"/>
                    </a:cubicBezTo>
                    <a:lnTo>
                      <a:pt x="19269" y="297174"/>
                    </a:lnTo>
                    <a:lnTo>
                      <a:pt x="19269" y="296831"/>
                    </a:lnTo>
                    <a:cubicBezTo>
                      <a:pt x="15402" y="198860"/>
                      <a:pt x="65567" y="106658"/>
                      <a:pt x="149924" y="566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B526E2-16C0-6D13-5662-A22EAFCC0440}"/>
              </a:ext>
            </a:extLst>
          </p:cNvPr>
          <p:cNvSpPr txBox="1"/>
          <p:nvPr/>
        </p:nvSpPr>
        <p:spPr>
          <a:xfrm>
            <a:off x="5324849" y="2214928"/>
            <a:ext cx="5490556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Metodología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 err="1">
                <a:latin typeface="Calibri"/>
                <a:cs typeface="Calibri"/>
              </a:rPr>
              <a:t>Aplicar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análisis</a:t>
            </a:r>
            <a:r>
              <a:rPr lang="en-US" dirty="0">
                <a:latin typeface="Calibri"/>
                <a:cs typeface="Calibri"/>
              </a:rPr>
              <a:t> de </a:t>
            </a:r>
            <a:r>
              <a:rPr lang="en-US" dirty="0" err="1">
                <a:latin typeface="Calibri"/>
                <a:cs typeface="Calibri"/>
              </a:rPr>
              <a:t>señales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 err="1">
                <a:latin typeface="Calibri"/>
                <a:cs typeface="Calibri"/>
              </a:rPr>
              <a:t>filtros</a:t>
            </a:r>
            <a:r>
              <a:rPr lang="en-US" dirty="0">
                <a:latin typeface="Calibri"/>
                <a:cs typeface="Calibri"/>
              </a:rPr>
              <a:t> y </a:t>
            </a:r>
            <a:r>
              <a:rPr lang="en-US" dirty="0" err="1">
                <a:latin typeface="Calibri"/>
                <a:cs typeface="Calibri"/>
              </a:rPr>
              <a:t>parametrizaciones</a:t>
            </a:r>
            <a:r>
              <a:rPr lang="en-US" dirty="0">
                <a:latin typeface="Calibri"/>
                <a:cs typeface="Calibri"/>
              </a:rPr>
              <a:t>, para </a:t>
            </a:r>
            <a:r>
              <a:rPr lang="en-US" dirty="0" err="1">
                <a:latin typeface="Calibri"/>
                <a:cs typeface="Calibri"/>
              </a:rPr>
              <a:t>obtener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una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medición</a:t>
            </a:r>
            <a:r>
              <a:rPr lang="en-US" dirty="0">
                <a:latin typeface="Calibri"/>
                <a:cs typeface="Calibri"/>
              </a:rPr>
              <a:t> de la </a:t>
            </a:r>
            <a:r>
              <a:rPr lang="en-US" dirty="0" err="1">
                <a:latin typeface="Calibri"/>
                <a:cs typeface="Calibri"/>
              </a:rPr>
              <a:t>calidad</a:t>
            </a:r>
            <a:r>
              <a:rPr lang="en-US" dirty="0">
                <a:latin typeface="Calibri"/>
                <a:cs typeface="Calibri"/>
              </a:rPr>
              <a:t> de </a:t>
            </a:r>
            <a:r>
              <a:rPr lang="en-US" dirty="0" err="1">
                <a:latin typeface="Calibri"/>
                <a:cs typeface="Calibri"/>
              </a:rPr>
              <a:t>enfoque</a:t>
            </a:r>
            <a:r>
              <a:rPr lang="en-US" dirty="0">
                <a:latin typeface="Calibri"/>
                <a:cs typeface="Calibri"/>
              </a:rPr>
              <a:t> de las </a:t>
            </a:r>
            <a:r>
              <a:rPr lang="en-US" dirty="0" err="1">
                <a:latin typeface="Calibri"/>
                <a:cs typeface="Calibri"/>
              </a:rPr>
              <a:t>imágenes</a:t>
            </a:r>
            <a:r>
              <a:rPr lang="en-US" dirty="0">
                <a:latin typeface="Calibri"/>
                <a:cs typeface="Calibri"/>
              </a:rPr>
              <a:t>, entre </a:t>
            </a:r>
            <a:r>
              <a:rPr lang="en-US" dirty="0" err="1">
                <a:latin typeface="Calibri"/>
                <a:cs typeface="Calibri"/>
              </a:rPr>
              <a:t>otras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pruebas</a:t>
            </a:r>
            <a:r>
              <a:rPr lang="en-US" dirty="0">
                <a:latin typeface="Calibri"/>
                <a:cs typeface="Calibri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FB925A-C48F-BA8F-6A97-65A64FE588AA}"/>
              </a:ext>
            </a:extLst>
          </p:cNvPr>
          <p:cNvGrpSpPr/>
          <p:nvPr/>
        </p:nvGrpSpPr>
        <p:grpSpPr>
          <a:xfrm>
            <a:off x="4392123" y="2418183"/>
            <a:ext cx="731520" cy="731520"/>
            <a:chOff x="4383137" y="2406016"/>
            <a:chExt cx="731520" cy="7315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9E12FF-3A8A-8E1A-68EC-B8EB31FBEB7C}"/>
                </a:ext>
              </a:extLst>
            </p:cNvPr>
            <p:cNvSpPr/>
            <p:nvPr/>
          </p:nvSpPr>
          <p:spPr>
            <a:xfrm>
              <a:off x="4383137" y="2406016"/>
              <a:ext cx="731520" cy="73152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grpSp>
          <p:nvGrpSpPr>
            <p:cNvPr id="26" name="Graphic 26" descr="Gears outline">
              <a:extLst>
                <a:ext uri="{FF2B5EF4-FFF2-40B4-BE49-F238E27FC236}">
                  <a16:creationId xmlns:a16="http://schemas.microsoft.com/office/drawing/2014/main" id="{BC87E3CB-F89C-7967-ED2C-C61C4FAA256F}"/>
                </a:ext>
              </a:extLst>
            </p:cNvPr>
            <p:cNvGrpSpPr/>
            <p:nvPr/>
          </p:nvGrpSpPr>
          <p:grpSpPr>
            <a:xfrm>
              <a:off x="4539064" y="2529285"/>
              <a:ext cx="419665" cy="484981"/>
              <a:chOff x="1216389" y="1989052"/>
              <a:chExt cx="621029" cy="751693"/>
            </a:xfrm>
            <a:solidFill>
              <a:schemeClr val="bg1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2FADCD1-8723-85C4-F214-AEEB2F049976}"/>
                  </a:ext>
                </a:extLst>
              </p:cNvPr>
              <p:cNvSpPr/>
              <p:nvPr/>
            </p:nvSpPr>
            <p:spPr>
              <a:xfrm>
                <a:off x="1431655" y="1989052"/>
                <a:ext cx="405764" cy="404812"/>
              </a:xfrm>
              <a:custGeom>
                <a:avLst/>
                <a:gdLst>
                  <a:gd name="connsiteX0" fmla="*/ 347663 w 405764"/>
                  <a:gd name="connsiteY0" fmla="*/ 284902 h 404812"/>
                  <a:gd name="connsiteX1" fmla="*/ 363855 w 405764"/>
                  <a:gd name="connsiteY1" fmla="*/ 247755 h 404812"/>
                  <a:gd name="connsiteX2" fmla="*/ 405765 w 405764"/>
                  <a:gd name="connsiteY2" fmla="*/ 226800 h 404812"/>
                  <a:gd name="connsiteX3" fmla="*/ 405765 w 405764"/>
                  <a:gd name="connsiteY3" fmla="*/ 179175 h 404812"/>
                  <a:gd name="connsiteX4" fmla="*/ 363855 w 405764"/>
                  <a:gd name="connsiteY4" fmla="*/ 158220 h 404812"/>
                  <a:gd name="connsiteX5" fmla="*/ 348615 w 405764"/>
                  <a:gd name="connsiteY5" fmla="*/ 121072 h 404812"/>
                  <a:gd name="connsiteX6" fmla="*/ 363855 w 405764"/>
                  <a:gd name="connsiteY6" fmla="*/ 76305 h 404812"/>
                  <a:gd name="connsiteX7" fmla="*/ 329565 w 405764"/>
                  <a:gd name="connsiteY7" fmla="*/ 42015 h 404812"/>
                  <a:gd name="connsiteX8" fmla="*/ 284798 w 405764"/>
                  <a:gd name="connsiteY8" fmla="*/ 57255 h 404812"/>
                  <a:gd name="connsiteX9" fmla="*/ 247650 w 405764"/>
                  <a:gd name="connsiteY9" fmla="*/ 41910 h 404812"/>
                  <a:gd name="connsiteX10" fmla="*/ 226695 w 405764"/>
                  <a:gd name="connsiteY10" fmla="*/ 0 h 404812"/>
                  <a:gd name="connsiteX11" fmla="*/ 179070 w 405764"/>
                  <a:gd name="connsiteY11" fmla="*/ 0 h 404812"/>
                  <a:gd name="connsiteX12" fmla="*/ 158115 w 405764"/>
                  <a:gd name="connsiteY12" fmla="*/ 41910 h 404812"/>
                  <a:gd name="connsiteX13" fmla="*/ 120968 w 405764"/>
                  <a:gd name="connsiteY13" fmla="*/ 57150 h 404812"/>
                  <a:gd name="connsiteX14" fmla="*/ 76200 w 405764"/>
                  <a:gd name="connsiteY14" fmla="*/ 41910 h 404812"/>
                  <a:gd name="connsiteX15" fmla="*/ 41910 w 405764"/>
                  <a:gd name="connsiteY15" fmla="*/ 76200 h 404812"/>
                  <a:gd name="connsiteX16" fmla="*/ 57150 w 405764"/>
                  <a:gd name="connsiteY16" fmla="*/ 120968 h 404812"/>
                  <a:gd name="connsiteX17" fmla="*/ 41910 w 405764"/>
                  <a:gd name="connsiteY17" fmla="*/ 158115 h 404812"/>
                  <a:gd name="connsiteX18" fmla="*/ 0 w 405764"/>
                  <a:gd name="connsiteY18" fmla="*/ 179070 h 404812"/>
                  <a:gd name="connsiteX19" fmla="*/ 0 w 405764"/>
                  <a:gd name="connsiteY19" fmla="*/ 226695 h 404812"/>
                  <a:gd name="connsiteX20" fmla="*/ 41910 w 405764"/>
                  <a:gd name="connsiteY20" fmla="*/ 247650 h 404812"/>
                  <a:gd name="connsiteX21" fmla="*/ 57150 w 405764"/>
                  <a:gd name="connsiteY21" fmla="*/ 284798 h 404812"/>
                  <a:gd name="connsiteX22" fmla="*/ 41910 w 405764"/>
                  <a:gd name="connsiteY22" fmla="*/ 329565 h 404812"/>
                  <a:gd name="connsiteX23" fmla="*/ 75248 w 405764"/>
                  <a:gd name="connsiteY23" fmla="*/ 362903 h 404812"/>
                  <a:gd name="connsiteX24" fmla="*/ 120015 w 405764"/>
                  <a:gd name="connsiteY24" fmla="*/ 347663 h 404812"/>
                  <a:gd name="connsiteX25" fmla="*/ 157163 w 405764"/>
                  <a:gd name="connsiteY25" fmla="*/ 362903 h 404812"/>
                  <a:gd name="connsiteX26" fmla="*/ 178118 w 405764"/>
                  <a:gd name="connsiteY26" fmla="*/ 404813 h 404812"/>
                  <a:gd name="connsiteX27" fmla="*/ 225743 w 405764"/>
                  <a:gd name="connsiteY27" fmla="*/ 404813 h 404812"/>
                  <a:gd name="connsiteX28" fmla="*/ 246698 w 405764"/>
                  <a:gd name="connsiteY28" fmla="*/ 362903 h 404812"/>
                  <a:gd name="connsiteX29" fmla="*/ 283845 w 405764"/>
                  <a:gd name="connsiteY29" fmla="*/ 347663 h 404812"/>
                  <a:gd name="connsiteX30" fmla="*/ 328613 w 405764"/>
                  <a:gd name="connsiteY30" fmla="*/ 362903 h 404812"/>
                  <a:gd name="connsiteX31" fmla="*/ 362903 w 405764"/>
                  <a:gd name="connsiteY31" fmla="*/ 329565 h 404812"/>
                  <a:gd name="connsiteX32" fmla="*/ 329622 w 405764"/>
                  <a:gd name="connsiteY32" fmla="*/ 291036 h 404812"/>
                  <a:gd name="connsiteX33" fmla="*/ 340995 w 405764"/>
                  <a:gd name="connsiteY33" fmla="*/ 324422 h 404812"/>
                  <a:gd name="connsiteX34" fmla="*/ 323707 w 405764"/>
                  <a:gd name="connsiteY34" fmla="*/ 341233 h 404812"/>
                  <a:gd name="connsiteX35" fmla="*/ 289989 w 405764"/>
                  <a:gd name="connsiteY35" fmla="*/ 329746 h 404812"/>
                  <a:gd name="connsiteX36" fmla="*/ 281759 w 405764"/>
                  <a:gd name="connsiteY36" fmla="*/ 326946 h 404812"/>
                  <a:gd name="connsiteX37" fmla="*/ 274244 w 405764"/>
                  <a:gd name="connsiteY37" fmla="*/ 331327 h 404812"/>
                  <a:gd name="connsiteX38" fmla="*/ 241468 w 405764"/>
                  <a:gd name="connsiteY38" fmla="*/ 344710 h 404812"/>
                  <a:gd name="connsiteX39" fmla="*/ 233410 w 405764"/>
                  <a:gd name="connsiteY39" fmla="*/ 347015 h 404812"/>
                  <a:gd name="connsiteX40" fmla="*/ 229657 w 405764"/>
                  <a:gd name="connsiteY40" fmla="*/ 354511 h 404812"/>
                  <a:gd name="connsiteX41" fmla="*/ 213970 w 405764"/>
                  <a:gd name="connsiteY41" fmla="*/ 385944 h 404812"/>
                  <a:gd name="connsiteX42" fmla="*/ 189919 w 405764"/>
                  <a:gd name="connsiteY42" fmla="*/ 385944 h 404812"/>
                  <a:gd name="connsiteX43" fmla="*/ 174231 w 405764"/>
                  <a:gd name="connsiteY43" fmla="*/ 354511 h 404812"/>
                  <a:gd name="connsiteX44" fmla="*/ 170478 w 405764"/>
                  <a:gd name="connsiteY44" fmla="*/ 347015 h 404812"/>
                  <a:gd name="connsiteX45" fmla="*/ 162420 w 405764"/>
                  <a:gd name="connsiteY45" fmla="*/ 344710 h 404812"/>
                  <a:gd name="connsiteX46" fmla="*/ 129635 w 405764"/>
                  <a:gd name="connsiteY46" fmla="*/ 331327 h 404812"/>
                  <a:gd name="connsiteX47" fmla="*/ 122130 w 405764"/>
                  <a:gd name="connsiteY47" fmla="*/ 326946 h 404812"/>
                  <a:gd name="connsiteX48" fmla="*/ 113900 w 405764"/>
                  <a:gd name="connsiteY48" fmla="*/ 329746 h 404812"/>
                  <a:gd name="connsiteX49" fmla="*/ 80353 w 405764"/>
                  <a:gd name="connsiteY49" fmla="*/ 341176 h 404812"/>
                  <a:gd name="connsiteX50" fmla="*/ 63779 w 405764"/>
                  <a:gd name="connsiteY50" fmla="*/ 324602 h 404812"/>
                  <a:gd name="connsiteX51" fmla="*/ 75209 w 405764"/>
                  <a:gd name="connsiteY51" fmla="*/ 291046 h 404812"/>
                  <a:gd name="connsiteX52" fmla="*/ 78010 w 405764"/>
                  <a:gd name="connsiteY52" fmla="*/ 282816 h 404812"/>
                  <a:gd name="connsiteX53" fmla="*/ 73628 w 405764"/>
                  <a:gd name="connsiteY53" fmla="*/ 275311 h 404812"/>
                  <a:gd name="connsiteX54" fmla="*/ 60293 w 405764"/>
                  <a:gd name="connsiteY54" fmla="*/ 242516 h 404812"/>
                  <a:gd name="connsiteX55" fmla="*/ 57988 w 405764"/>
                  <a:gd name="connsiteY55" fmla="*/ 234458 h 404812"/>
                  <a:gd name="connsiteX56" fmla="*/ 50502 w 405764"/>
                  <a:gd name="connsiteY56" fmla="*/ 230715 h 404812"/>
                  <a:gd name="connsiteX57" fmla="*/ 19050 w 405764"/>
                  <a:gd name="connsiteY57" fmla="*/ 215008 h 404812"/>
                  <a:gd name="connsiteX58" fmla="*/ 19050 w 405764"/>
                  <a:gd name="connsiteY58" fmla="*/ 190919 h 404812"/>
                  <a:gd name="connsiteX59" fmla="*/ 50482 w 405764"/>
                  <a:gd name="connsiteY59" fmla="*/ 175260 h 404812"/>
                  <a:gd name="connsiteX60" fmla="*/ 57969 w 405764"/>
                  <a:gd name="connsiteY60" fmla="*/ 171507 h 404812"/>
                  <a:gd name="connsiteX61" fmla="*/ 60274 w 405764"/>
                  <a:gd name="connsiteY61" fmla="*/ 163449 h 404812"/>
                  <a:gd name="connsiteX62" fmla="*/ 73609 w 405764"/>
                  <a:gd name="connsiteY62" fmla="*/ 130664 h 404812"/>
                  <a:gd name="connsiteX63" fmla="*/ 77991 w 405764"/>
                  <a:gd name="connsiteY63" fmla="*/ 123149 h 404812"/>
                  <a:gd name="connsiteX64" fmla="*/ 75190 w 405764"/>
                  <a:gd name="connsiteY64" fmla="*/ 114929 h 404812"/>
                  <a:gd name="connsiteX65" fmla="*/ 63760 w 405764"/>
                  <a:gd name="connsiteY65" fmla="*/ 81363 h 404812"/>
                  <a:gd name="connsiteX66" fmla="*/ 81286 w 405764"/>
                  <a:gd name="connsiteY66" fmla="*/ 63837 h 404812"/>
                  <a:gd name="connsiteX67" fmla="*/ 114833 w 405764"/>
                  <a:gd name="connsiteY67" fmla="*/ 75267 h 404812"/>
                  <a:gd name="connsiteX68" fmla="*/ 123063 w 405764"/>
                  <a:gd name="connsiteY68" fmla="*/ 78124 h 404812"/>
                  <a:gd name="connsiteX69" fmla="*/ 130569 w 405764"/>
                  <a:gd name="connsiteY69" fmla="*/ 73733 h 404812"/>
                  <a:gd name="connsiteX70" fmla="*/ 163354 w 405764"/>
                  <a:gd name="connsiteY70" fmla="*/ 60398 h 404812"/>
                  <a:gd name="connsiteX71" fmla="*/ 171450 w 405764"/>
                  <a:gd name="connsiteY71" fmla="*/ 57960 h 404812"/>
                  <a:gd name="connsiteX72" fmla="*/ 175203 w 405764"/>
                  <a:gd name="connsiteY72" fmla="*/ 50463 h 404812"/>
                  <a:gd name="connsiteX73" fmla="*/ 190891 w 405764"/>
                  <a:gd name="connsiteY73" fmla="*/ 19031 h 404812"/>
                  <a:gd name="connsiteX74" fmla="*/ 214970 w 405764"/>
                  <a:gd name="connsiteY74" fmla="*/ 19031 h 404812"/>
                  <a:gd name="connsiteX75" fmla="*/ 230657 w 405764"/>
                  <a:gd name="connsiteY75" fmla="*/ 50463 h 404812"/>
                  <a:gd name="connsiteX76" fmla="*/ 234410 w 405764"/>
                  <a:gd name="connsiteY76" fmla="*/ 57960 h 404812"/>
                  <a:gd name="connsiteX77" fmla="*/ 242459 w 405764"/>
                  <a:gd name="connsiteY77" fmla="*/ 60265 h 404812"/>
                  <a:gd name="connsiteX78" fmla="*/ 275244 w 405764"/>
                  <a:gd name="connsiteY78" fmla="*/ 73600 h 404812"/>
                  <a:gd name="connsiteX79" fmla="*/ 282759 w 405764"/>
                  <a:gd name="connsiteY79" fmla="*/ 77991 h 404812"/>
                  <a:gd name="connsiteX80" fmla="*/ 290989 w 405764"/>
                  <a:gd name="connsiteY80" fmla="*/ 75133 h 404812"/>
                  <a:gd name="connsiteX81" fmla="*/ 324526 w 405764"/>
                  <a:gd name="connsiteY81" fmla="*/ 63703 h 404812"/>
                  <a:gd name="connsiteX82" fmla="*/ 342052 w 405764"/>
                  <a:gd name="connsiteY82" fmla="*/ 81229 h 404812"/>
                  <a:gd name="connsiteX83" fmla="*/ 330622 w 405764"/>
                  <a:gd name="connsiteY83" fmla="*/ 114795 h 404812"/>
                  <a:gd name="connsiteX84" fmla="*/ 327822 w 405764"/>
                  <a:gd name="connsiteY84" fmla="*/ 123015 h 404812"/>
                  <a:gd name="connsiteX85" fmla="*/ 332203 w 405764"/>
                  <a:gd name="connsiteY85" fmla="*/ 130531 h 404812"/>
                  <a:gd name="connsiteX86" fmla="*/ 345586 w 405764"/>
                  <a:gd name="connsiteY86" fmla="*/ 163316 h 404812"/>
                  <a:gd name="connsiteX87" fmla="*/ 347882 w 405764"/>
                  <a:gd name="connsiteY87" fmla="*/ 171374 h 404812"/>
                  <a:gd name="connsiteX88" fmla="*/ 355378 w 405764"/>
                  <a:gd name="connsiteY88" fmla="*/ 175127 h 404812"/>
                  <a:gd name="connsiteX89" fmla="*/ 386810 w 405764"/>
                  <a:gd name="connsiteY89" fmla="*/ 190824 h 404812"/>
                  <a:gd name="connsiteX90" fmla="*/ 386810 w 405764"/>
                  <a:gd name="connsiteY90" fmla="*/ 214913 h 404812"/>
                  <a:gd name="connsiteX91" fmla="*/ 355378 w 405764"/>
                  <a:gd name="connsiteY91" fmla="*/ 230610 h 404812"/>
                  <a:gd name="connsiteX92" fmla="*/ 348091 w 405764"/>
                  <a:gd name="connsiteY92" fmla="*/ 234258 h 404812"/>
                  <a:gd name="connsiteX93" fmla="*/ 345691 w 405764"/>
                  <a:gd name="connsiteY93" fmla="*/ 242049 h 404812"/>
                  <a:gd name="connsiteX94" fmla="*/ 331241 w 405764"/>
                  <a:gd name="connsiteY94" fmla="*/ 275273 h 404812"/>
                  <a:gd name="connsiteX95" fmla="*/ 326860 w 405764"/>
                  <a:gd name="connsiteY95" fmla="*/ 282778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405764" h="404812">
                    <a:moveTo>
                      <a:pt x="347663" y="284902"/>
                    </a:moveTo>
                    <a:cubicBezTo>
                      <a:pt x="354417" y="273156"/>
                      <a:pt x="359847" y="260697"/>
                      <a:pt x="363855" y="247755"/>
                    </a:cubicBezTo>
                    <a:lnTo>
                      <a:pt x="405765" y="226800"/>
                    </a:lnTo>
                    <a:lnTo>
                      <a:pt x="405765" y="179175"/>
                    </a:lnTo>
                    <a:lnTo>
                      <a:pt x="363855" y="158220"/>
                    </a:lnTo>
                    <a:cubicBezTo>
                      <a:pt x="360352" y="145248"/>
                      <a:pt x="355232" y="132767"/>
                      <a:pt x="348615" y="121072"/>
                    </a:cubicBezTo>
                    <a:lnTo>
                      <a:pt x="363855" y="76305"/>
                    </a:lnTo>
                    <a:lnTo>
                      <a:pt x="329565" y="42015"/>
                    </a:lnTo>
                    <a:lnTo>
                      <a:pt x="284798" y="57255"/>
                    </a:lnTo>
                    <a:cubicBezTo>
                      <a:pt x="273108" y="50601"/>
                      <a:pt x="260628" y="45446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5142" y="45410"/>
                      <a:pt x="132661" y="50530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533" y="132662"/>
                      <a:pt x="45413" y="145143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414" y="260622"/>
                      <a:pt x="50535" y="273102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710" y="354280"/>
                      <a:pt x="144190" y="359399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59670" y="359400"/>
                      <a:pt x="272150" y="35428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close/>
                    <a:moveTo>
                      <a:pt x="329622" y="291036"/>
                    </a:moveTo>
                    <a:lnTo>
                      <a:pt x="340995" y="324422"/>
                    </a:lnTo>
                    <a:lnTo>
                      <a:pt x="323707" y="341233"/>
                    </a:lnTo>
                    <a:lnTo>
                      <a:pt x="289989" y="329746"/>
                    </a:lnTo>
                    <a:lnTo>
                      <a:pt x="281759" y="326946"/>
                    </a:lnTo>
                    <a:lnTo>
                      <a:pt x="274244" y="331327"/>
                    </a:lnTo>
                    <a:cubicBezTo>
                      <a:pt x="263929" y="337156"/>
                      <a:pt x="252915" y="341653"/>
                      <a:pt x="241468" y="344710"/>
                    </a:cubicBezTo>
                    <a:lnTo>
                      <a:pt x="233410" y="347015"/>
                    </a:lnTo>
                    <a:lnTo>
                      <a:pt x="229657" y="354511"/>
                    </a:lnTo>
                    <a:lnTo>
                      <a:pt x="213970" y="385944"/>
                    </a:lnTo>
                    <a:lnTo>
                      <a:pt x="189919" y="385944"/>
                    </a:lnTo>
                    <a:lnTo>
                      <a:pt x="174231" y="354511"/>
                    </a:lnTo>
                    <a:lnTo>
                      <a:pt x="170478" y="347015"/>
                    </a:lnTo>
                    <a:lnTo>
                      <a:pt x="162420" y="344710"/>
                    </a:lnTo>
                    <a:cubicBezTo>
                      <a:pt x="150970" y="341653"/>
                      <a:pt x="139954" y="337156"/>
                      <a:pt x="129635" y="331327"/>
                    </a:cubicBezTo>
                    <a:lnTo>
                      <a:pt x="122130" y="326946"/>
                    </a:lnTo>
                    <a:lnTo>
                      <a:pt x="113900" y="329746"/>
                    </a:lnTo>
                    <a:lnTo>
                      <a:pt x="80353" y="341176"/>
                    </a:lnTo>
                    <a:lnTo>
                      <a:pt x="63779" y="324602"/>
                    </a:lnTo>
                    <a:lnTo>
                      <a:pt x="75209" y="291046"/>
                    </a:lnTo>
                    <a:lnTo>
                      <a:pt x="78010" y="282816"/>
                    </a:lnTo>
                    <a:lnTo>
                      <a:pt x="73628" y="275311"/>
                    </a:lnTo>
                    <a:cubicBezTo>
                      <a:pt x="67812" y="264988"/>
                      <a:pt x="63331" y="253968"/>
                      <a:pt x="60293" y="242516"/>
                    </a:cubicBezTo>
                    <a:lnTo>
                      <a:pt x="57988" y="234458"/>
                    </a:lnTo>
                    <a:lnTo>
                      <a:pt x="50502" y="230715"/>
                    </a:lnTo>
                    <a:lnTo>
                      <a:pt x="19050" y="215008"/>
                    </a:lnTo>
                    <a:lnTo>
                      <a:pt x="19050" y="190919"/>
                    </a:lnTo>
                    <a:lnTo>
                      <a:pt x="50482" y="175260"/>
                    </a:lnTo>
                    <a:lnTo>
                      <a:pt x="57969" y="171507"/>
                    </a:lnTo>
                    <a:lnTo>
                      <a:pt x="60274" y="163449"/>
                    </a:lnTo>
                    <a:cubicBezTo>
                      <a:pt x="63314" y="152000"/>
                      <a:pt x="67794" y="140984"/>
                      <a:pt x="73609" y="130664"/>
                    </a:cubicBezTo>
                    <a:lnTo>
                      <a:pt x="77991" y="123149"/>
                    </a:lnTo>
                    <a:lnTo>
                      <a:pt x="75190" y="114929"/>
                    </a:lnTo>
                    <a:lnTo>
                      <a:pt x="63760" y="81363"/>
                    </a:lnTo>
                    <a:lnTo>
                      <a:pt x="81286" y="63837"/>
                    </a:lnTo>
                    <a:lnTo>
                      <a:pt x="114833" y="75267"/>
                    </a:lnTo>
                    <a:lnTo>
                      <a:pt x="123063" y="78124"/>
                    </a:lnTo>
                    <a:lnTo>
                      <a:pt x="130569" y="73733"/>
                    </a:lnTo>
                    <a:cubicBezTo>
                      <a:pt x="140889" y="67920"/>
                      <a:pt x="151906" y="63439"/>
                      <a:pt x="163354" y="60398"/>
                    </a:cubicBezTo>
                    <a:lnTo>
                      <a:pt x="171450" y="57960"/>
                    </a:lnTo>
                    <a:lnTo>
                      <a:pt x="175203" y="50463"/>
                    </a:lnTo>
                    <a:lnTo>
                      <a:pt x="190891" y="19031"/>
                    </a:lnTo>
                    <a:lnTo>
                      <a:pt x="214970" y="19031"/>
                    </a:lnTo>
                    <a:lnTo>
                      <a:pt x="230657" y="50463"/>
                    </a:lnTo>
                    <a:lnTo>
                      <a:pt x="234410" y="57960"/>
                    </a:lnTo>
                    <a:lnTo>
                      <a:pt x="242459" y="60265"/>
                    </a:lnTo>
                    <a:cubicBezTo>
                      <a:pt x="253908" y="63304"/>
                      <a:pt x="264924" y="67785"/>
                      <a:pt x="275244" y="73600"/>
                    </a:cubicBezTo>
                    <a:lnTo>
                      <a:pt x="282759" y="77991"/>
                    </a:lnTo>
                    <a:lnTo>
                      <a:pt x="290989" y="75133"/>
                    </a:lnTo>
                    <a:lnTo>
                      <a:pt x="324526" y="63703"/>
                    </a:lnTo>
                    <a:lnTo>
                      <a:pt x="342052" y="81229"/>
                    </a:lnTo>
                    <a:lnTo>
                      <a:pt x="330622" y="114795"/>
                    </a:lnTo>
                    <a:lnTo>
                      <a:pt x="327822" y="123015"/>
                    </a:lnTo>
                    <a:lnTo>
                      <a:pt x="332203" y="130531"/>
                    </a:lnTo>
                    <a:cubicBezTo>
                      <a:pt x="338031" y="140850"/>
                      <a:pt x="342528" y="151867"/>
                      <a:pt x="345586" y="163316"/>
                    </a:cubicBezTo>
                    <a:lnTo>
                      <a:pt x="347882" y="171374"/>
                    </a:lnTo>
                    <a:lnTo>
                      <a:pt x="355378" y="175127"/>
                    </a:lnTo>
                    <a:lnTo>
                      <a:pt x="386810" y="190824"/>
                    </a:lnTo>
                    <a:lnTo>
                      <a:pt x="386810" y="214913"/>
                    </a:lnTo>
                    <a:lnTo>
                      <a:pt x="355378" y="230610"/>
                    </a:lnTo>
                    <a:lnTo>
                      <a:pt x="348091" y="234258"/>
                    </a:lnTo>
                    <a:lnTo>
                      <a:pt x="345691" y="242049"/>
                    </a:lnTo>
                    <a:cubicBezTo>
                      <a:pt x="342109" y="253621"/>
                      <a:pt x="337264" y="264763"/>
                      <a:pt x="331241" y="275273"/>
                    </a:cubicBezTo>
                    <a:lnTo>
                      <a:pt x="326860" y="2827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9E70A72-F70C-8810-3918-8A8D05FF4F5D}"/>
                  </a:ext>
                </a:extLst>
              </p:cNvPr>
              <p:cNvSpPr/>
              <p:nvPr/>
            </p:nvSpPr>
            <p:spPr>
              <a:xfrm>
                <a:off x="1216389" y="2335933"/>
                <a:ext cx="405765" cy="404812"/>
              </a:xfrm>
              <a:custGeom>
                <a:avLst/>
                <a:gdLst>
                  <a:gd name="connsiteX0" fmla="*/ 0 w 405765"/>
                  <a:gd name="connsiteY0" fmla="*/ 178118 h 404812"/>
                  <a:gd name="connsiteX1" fmla="*/ 0 w 405765"/>
                  <a:gd name="connsiteY1" fmla="*/ 225742 h 404812"/>
                  <a:gd name="connsiteX2" fmla="*/ 41910 w 405765"/>
                  <a:gd name="connsiteY2" fmla="*/ 246698 h 404812"/>
                  <a:gd name="connsiteX3" fmla="*/ 57150 w 405765"/>
                  <a:gd name="connsiteY3" fmla="*/ 283845 h 404812"/>
                  <a:gd name="connsiteX4" fmla="*/ 42863 w 405765"/>
                  <a:gd name="connsiteY4" fmla="*/ 328613 h 404812"/>
                  <a:gd name="connsiteX5" fmla="*/ 76200 w 405765"/>
                  <a:gd name="connsiteY5" fmla="*/ 361950 h 404812"/>
                  <a:gd name="connsiteX6" fmla="*/ 120968 w 405765"/>
                  <a:gd name="connsiteY6" fmla="*/ 347663 h 404812"/>
                  <a:gd name="connsiteX7" fmla="*/ 158115 w 405765"/>
                  <a:gd name="connsiteY7" fmla="*/ 362903 h 404812"/>
                  <a:gd name="connsiteX8" fmla="*/ 179070 w 405765"/>
                  <a:gd name="connsiteY8" fmla="*/ 404813 h 404812"/>
                  <a:gd name="connsiteX9" fmla="*/ 226695 w 405765"/>
                  <a:gd name="connsiteY9" fmla="*/ 404813 h 404812"/>
                  <a:gd name="connsiteX10" fmla="*/ 247650 w 405765"/>
                  <a:gd name="connsiteY10" fmla="*/ 362903 h 404812"/>
                  <a:gd name="connsiteX11" fmla="*/ 284798 w 405765"/>
                  <a:gd name="connsiteY11" fmla="*/ 347663 h 404812"/>
                  <a:gd name="connsiteX12" fmla="*/ 329565 w 405765"/>
                  <a:gd name="connsiteY12" fmla="*/ 362903 h 404812"/>
                  <a:gd name="connsiteX13" fmla="*/ 362903 w 405765"/>
                  <a:gd name="connsiteY13" fmla="*/ 328613 h 404812"/>
                  <a:gd name="connsiteX14" fmla="*/ 348615 w 405765"/>
                  <a:gd name="connsiteY14" fmla="*/ 284798 h 404812"/>
                  <a:gd name="connsiteX15" fmla="*/ 363855 w 405765"/>
                  <a:gd name="connsiteY15" fmla="*/ 247650 h 404812"/>
                  <a:gd name="connsiteX16" fmla="*/ 405765 w 405765"/>
                  <a:gd name="connsiteY16" fmla="*/ 226695 h 404812"/>
                  <a:gd name="connsiteX17" fmla="*/ 405765 w 405765"/>
                  <a:gd name="connsiteY17" fmla="*/ 179070 h 404812"/>
                  <a:gd name="connsiteX18" fmla="*/ 363855 w 405765"/>
                  <a:gd name="connsiteY18" fmla="*/ 158115 h 404812"/>
                  <a:gd name="connsiteX19" fmla="*/ 348615 w 405765"/>
                  <a:gd name="connsiteY19" fmla="*/ 120968 h 404812"/>
                  <a:gd name="connsiteX20" fmla="*/ 363855 w 405765"/>
                  <a:gd name="connsiteY20" fmla="*/ 76200 h 404812"/>
                  <a:gd name="connsiteX21" fmla="*/ 329565 w 405765"/>
                  <a:gd name="connsiteY21" fmla="*/ 41910 h 404812"/>
                  <a:gd name="connsiteX22" fmla="*/ 284798 w 405765"/>
                  <a:gd name="connsiteY22" fmla="*/ 57150 h 404812"/>
                  <a:gd name="connsiteX23" fmla="*/ 247650 w 405765"/>
                  <a:gd name="connsiteY23" fmla="*/ 41910 h 404812"/>
                  <a:gd name="connsiteX24" fmla="*/ 226695 w 405765"/>
                  <a:gd name="connsiteY24" fmla="*/ 0 h 404812"/>
                  <a:gd name="connsiteX25" fmla="*/ 179070 w 405765"/>
                  <a:gd name="connsiteY25" fmla="*/ 0 h 404812"/>
                  <a:gd name="connsiteX26" fmla="*/ 158115 w 405765"/>
                  <a:gd name="connsiteY26" fmla="*/ 41910 h 404812"/>
                  <a:gd name="connsiteX27" fmla="*/ 120968 w 405765"/>
                  <a:gd name="connsiteY27" fmla="*/ 57150 h 404812"/>
                  <a:gd name="connsiteX28" fmla="*/ 76200 w 405765"/>
                  <a:gd name="connsiteY28" fmla="*/ 41910 h 404812"/>
                  <a:gd name="connsiteX29" fmla="*/ 42863 w 405765"/>
                  <a:gd name="connsiteY29" fmla="*/ 75248 h 404812"/>
                  <a:gd name="connsiteX30" fmla="*/ 57150 w 405765"/>
                  <a:gd name="connsiteY30" fmla="*/ 120015 h 404812"/>
                  <a:gd name="connsiteX31" fmla="*/ 41910 w 405765"/>
                  <a:gd name="connsiteY31" fmla="*/ 157163 h 404812"/>
                  <a:gd name="connsiteX32" fmla="*/ 57721 w 405765"/>
                  <a:gd name="connsiteY32" fmla="*/ 170498 h 404812"/>
                  <a:gd name="connsiteX33" fmla="*/ 60122 w 405765"/>
                  <a:gd name="connsiteY33" fmla="*/ 162706 h 404812"/>
                  <a:gd name="connsiteX34" fmla="*/ 73609 w 405765"/>
                  <a:gd name="connsiteY34" fmla="*/ 129550 h 404812"/>
                  <a:gd name="connsiteX35" fmla="*/ 77876 w 405765"/>
                  <a:gd name="connsiteY35" fmla="*/ 122225 h 404812"/>
                  <a:gd name="connsiteX36" fmla="*/ 75295 w 405765"/>
                  <a:gd name="connsiteY36" fmla="*/ 114157 h 404812"/>
                  <a:gd name="connsiteX37" fmla="*/ 64541 w 405765"/>
                  <a:gd name="connsiteY37" fmla="*/ 80429 h 404812"/>
                  <a:gd name="connsiteX38" fmla="*/ 81286 w 405765"/>
                  <a:gd name="connsiteY38" fmla="*/ 63675 h 404812"/>
                  <a:gd name="connsiteX39" fmla="*/ 114833 w 405765"/>
                  <a:gd name="connsiteY39" fmla="*/ 75105 h 404812"/>
                  <a:gd name="connsiteX40" fmla="*/ 123063 w 405765"/>
                  <a:gd name="connsiteY40" fmla="*/ 77915 h 404812"/>
                  <a:gd name="connsiteX41" fmla="*/ 130569 w 405765"/>
                  <a:gd name="connsiteY41" fmla="*/ 73533 h 404812"/>
                  <a:gd name="connsiteX42" fmla="*/ 163354 w 405765"/>
                  <a:gd name="connsiteY42" fmla="*/ 60150 h 404812"/>
                  <a:gd name="connsiteX43" fmla="*/ 171450 w 405765"/>
                  <a:gd name="connsiteY43" fmla="*/ 57931 h 404812"/>
                  <a:gd name="connsiteX44" fmla="*/ 175203 w 405765"/>
                  <a:gd name="connsiteY44" fmla="*/ 50435 h 404812"/>
                  <a:gd name="connsiteX45" fmla="*/ 190891 w 405765"/>
                  <a:gd name="connsiteY45" fmla="*/ 19002 h 404812"/>
                  <a:gd name="connsiteX46" fmla="*/ 214970 w 405765"/>
                  <a:gd name="connsiteY46" fmla="*/ 19002 h 404812"/>
                  <a:gd name="connsiteX47" fmla="*/ 230657 w 405765"/>
                  <a:gd name="connsiteY47" fmla="*/ 50435 h 404812"/>
                  <a:gd name="connsiteX48" fmla="*/ 234305 w 405765"/>
                  <a:gd name="connsiteY48" fmla="*/ 57731 h 404812"/>
                  <a:gd name="connsiteX49" fmla="*/ 242097 w 405765"/>
                  <a:gd name="connsiteY49" fmla="*/ 60122 h 404812"/>
                  <a:gd name="connsiteX50" fmla="*/ 275244 w 405765"/>
                  <a:gd name="connsiteY50" fmla="*/ 73619 h 404812"/>
                  <a:gd name="connsiteX51" fmla="*/ 282759 w 405765"/>
                  <a:gd name="connsiteY51" fmla="*/ 78000 h 404812"/>
                  <a:gd name="connsiteX52" fmla="*/ 290989 w 405765"/>
                  <a:gd name="connsiteY52" fmla="*/ 75190 h 404812"/>
                  <a:gd name="connsiteX53" fmla="*/ 324526 w 405765"/>
                  <a:gd name="connsiteY53" fmla="*/ 63760 h 404812"/>
                  <a:gd name="connsiteX54" fmla="*/ 342052 w 405765"/>
                  <a:gd name="connsiteY54" fmla="*/ 81296 h 404812"/>
                  <a:gd name="connsiteX55" fmla="*/ 330622 w 405765"/>
                  <a:gd name="connsiteY55" fmla="*/ 114852 h 404812"/>
                  <a:gd name="connsiteX56" fmla="*/ 327822 w 405765"/>
                  <a:gd name="connsiteY56" fmla="*/ 123073 h 404812"/>
                  <a:gd name="connsiteX57" fmla="*/ 332203 w 405765"/>
                  <a:gd name="connsiteY57" fmla="*/ 130588 h 404812"/>
                  <a:gd name="connsiteX58" fmla="*/ 345586 w 405765"/>
                  <a:gd name="connsiteY58" fmla="*/ 163382 h 404812"/>
                  <a:gd name="connsiteX59" fmla="*/ 347882 w 405765"/>
                  <a:gd name="connsiteY59" fmla="*/ 171431 h 404812"/>
                  <a:gd name="connsiteX60" fmla="*/ 355378 w 405765"/>
                  <a:gd name="connsiteY60" fmla="*/ 175184 h 404812"/>
                  <a:gd name="connsiteX61" fmla="*/ 386715 w 405765"/>
                  <a:gd name="connsiteY61" fmla="*/ 190843 h 404812"/>
                  <a:gd name="connsiteX62" fmla="*/ 386715 w 405765"/>
                  <a:gd name="connsiteY62" fmla="*/ 214932 h 404812"/>
                  <a:gd name="connsiteX63" fmla="*/ 355283 w 405765"/>
                  <a:gd name="connsiteY63" fmla="*/ 230629 h 404812"/>
                  <a:gd name="connsiteX64" fmla="*/ 347786 w 405765"/>
                  <a:gd name="connsiteY64" fmla="*/ 234382 h 404812"/>
                  <a:gd name="connsiteX65" fmla="*/ 345491 w 405765"/>
                  <a:gd name="connsiteY65" fmla="*/ 242430 h 404812"/>
                  <a:gd name="connsiteX66" fmla="*/ 332108 w 405765"/>
                  <a:gd name="connsiteY66" fmla="*/ 275225 h 404812"/>
                  <a:gd name="connsiteX67" fmla="*/ 327803 w 405765"/>
                  <a:gd name="connsiteY67" fmla="*/ 282607 h 404812"/>
                  <a:gd name="connsiteX68" fmla="*/ 330451 w 405765"/>
                  <a:gd name="connsiteY68" fmla="*/ 290732 h 404812"/>
                  <a:gd name="connsiteX69" fmla="*/ 341176 w 405765"/>
                  <a:gd name="connsiteY69" fmla="*/ 323621 h 404812"/>
                  <a:gd name="connsiteX70" fmla="*/ 324326 w 405765"/>
                  <a:gd name="connsiteY70" fmla="*/ 341033 h 404812"/>
                  <a:gd name="connsiteX71" fmla="*/ 290989 w 405765"/>
                  <a:gd name="connsiteY71" fmla="*/ 329670 h 404812"/>
                  <a:gd name="connsiteX72" fmla="*/ 282759 w 405765"/>
                  <a:gd name="connsiteY72" fmla="*/ 326869 h 404812"/>
                  <a:gd name="connsiteX73" fmla="*/ 275244 w 405765"/>
                  <a:gd name="connsiteY73" fmla="*/ 331251 h 404812"/>
                  <a:gd name="connsiteX74" fmla="*/ 242430 w 405765"/>
                  <a:gd name="connsiteY74" fmla="*/ 344634 h 404812"/>
                  <a:gd name="connsiteX75" fmla="*/ 234372 w 405765"/>
                  <a:gd name="connsiteY75" fmla="*/ 346939 h 404812"/>
                  <a:gd name="connsiteX76" fmla="*/ 230629 w 405765"/>
                  <a:gd name="connsiteY76" fmla="*/ 354435 h 404812"/>
                  <a:gd name="connsiteX77" fmla="*/ 214941 w 405765"/>
                  <a:gd name="connsiteY77" fmla="*/ 385867 h 404812"/>
                  <a:gd name="connsiteX78" fmla="*/ 190862 w 405765"/>
                  <a:gd name="connsiteY78" fmla="*/ 385867 h 404812"/>
                  <a:gd name="connsiteX79" fmla="*/ 175174 w 405765"/>
                  <a:gd name="connsiteY79" fmla="*/ 354435 h 404812"/>
                  <a:gd name="connsiteX80" fmla="*/ 171421 w 405765"/>
                  <a:gd name="connsiteY80" fmla="*/ 346939 h 404812"/>
                  <a:gd name="connsiteX81" fmla="*/ 163363 w 405765"/>
                  <a:gd name="connsiteY81" fmla="*/ 344634 h 404812"/>
                  <a:gd name="connsiteX82" fmla="*/ 130578 w 405765"/>
                  <a:gd name="connsiteY82" fmla="*/ 331251 h 404812"/>
                  <a:gd name="connsiteX83" fmla="*/ 123263 w 405765"/>
                  <a:gd name="connsiteY83" fmla="*/ 326984 h 404812"/>
                  <a:gd name="connsiteX84" fmla="*/ 115186 w 405765"/>
                  <a:gd name="connsiteY84" fmla="*/ 329555 h 404812"/>
                  <a:gd name="connsiteX85" fmla="*/ 81477 w 405765"/>
                  <a:gd name="connsiteY85" fmla="*/ 340319 h 404812"/>
                  <a:gd name="connsiteX86" fmla="*/ 64551 w 405765"/>
                  <a:gd name="connsiteY86" fmla="*/ 323393 h 404812"/>
                  <a:gd name="connsiteX87" fmla="*/ 75305 w 405765"/>
                  <a:gd name="connsiteY87" fmla="*/ 289665 h 404812"/>
                  <a:gd name="connsiteX88" fmla="*/ 77886 w 405765"/>
                  <a:gd name="connsiteY88" fmla="*/ 281597 h 404812"/>
                  <a:gd name="connsiteX89" fmla="*/ 73619 w 405765"/>
                  <a:gd name="connsiteY89" fmla="*/ 274272 h 404812"/>
                  <a:gd name="connsiteX90" fmla="*/ 60236 w 405765"/>
                  <a:gd name="connsiteY90" fmla="*/ 241487 h 404812"/>
                  <a:gd name="connsiteX91" fmla="*/ 57931 w 405765"/>
                  <a:gd name="connsiteY91" fmla="*/ 233429 h 404812"/>
                  <a:gd name="connsiteX92" fmla="*/ 50444 w 405765"/>
                  <a:gd name="connsiteY92" fmla="*/ 229676 h 404812"/>
                  <a:gd name="connsiteX93" fmla="*/ 19012 w 405765"/>
                  <a:gd name="connsiteY93" fmla="*/ 213979 h 404812"/>
                  <a:gd name="connsiteX94" fmla="*/ 19012 w 405765"/>
                  <a:gd name="connsiteY94" fmla="*/ 189890 h 404812"/>
                  <a:gd name="connsiteX95" fmla="*/ 50444 w 405765"/>
                  <a:gd name="connsiteY95" fmla="*/ 174193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405765" h="404812">
                    <a:moveTo>
                      <a:pt x="0" y="178118"/>
                    </a:move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413" y="259670"/>
                      <a:pt x="50533" y="272150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661" y="354281"/>
                      <a:pt x="145142" y="359401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622" y="359400"/>
                      <a:pt x="273103" y="35428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32" y="273103"/>
                      <a:pt x="360352" y="260622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352" y="145143"/>
                      <a:pt x="355232" y="132662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025" y="50696"/>
                      <a:pt x="260564" y="45584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5142" y="45411"/>
                      <a:pt x="132661" y="50531"/>
                      <a:pt x="120968" y="57150"/>
                    </a:cubicBezTo>
                    <a:lnTo>
                      <a:pt x="76200" y="41910"/>
                    </a:lnTo>
                    <a:lnTo>
                      <a:pt x="42863" y="75248"/>
                    </a:lnTo>
                    <a:lnTo>
                      <a:pt x="57150" y="120015"/>
                    </a:lnTo>
                    <a:cubicBezTo>
                      <a:pt x="50697" y="131789"/>
                      <a:pt x="45585" y="144249"/>
                      <a:pt x="41910" y="157163"/>
                    </a:cubicBezTo>
                    <a:close/>
                    <a:moveTo>
                      <a:pt x="57721" y="170498"/>
                    </a:moveTo>
                    <a:lnTo>
                      <a:pt x="60122" y="162706"/>
                    </a:lnTo>
                    <a:cubicBezTo>
                      <a:pt x="63399" y="151197"/>
                      <a:pt x="67922" y="140078"/>
                      <a:pt x="73609" y="129550"/>
                    </a:cubicBezTo>
                    <a:lnTo>
                      <a:pt x="77876" y="122225"/>
                    </a:lnTo>
                    <a:lnTo>
                      <a:pt x="75295" y="114157"/>
                    </a:lnTo>
                    <a:lnTo>
                      <a:pt x="64541" y="80429"/>
                    </a:lnTo>
                    <a:lnTo>
                      <a:pt x="81286" y="63675"/>
                    </a:lnTo>
                    <a:lnTo>
                      <a:pt x="114833" y="75105"/>
                    </a:lnTo>
                    <a:lnTo>
                      <a:pt x="123063" y="77915"/>
                    </a:lnTo>
                    <a:lnTo>
                      <a:pt x="130569" y="73533"/>
                    </a:lnTo>
                    <a:cubicBezTo>
                      <a:pt x="140885" y="67700"/>
                      <a:pt x="151902" y="63202"/>
                      <a:pt x="163354" y="60150"/>
                    </a:cubicBezTo>
                    <a:lnTo>
                      <a:pt x="171450" y="57931"/>
                    </a:lnTo>
                    <a:lnTo>
                      <a:pt x="175203" y="50435"/>
                    </a:lnTo>
                    <a:lnTo>
                      <a:pt x="190891" y="19002"/>
                    </a:lnTo>
                    <a:lnTo>
                      <a:pt x="214970" y="19002"/>
                    </a:lnTo>
                    <a:lnTo>
                      <a:pt x="230657" y="50435"/>
                    </a:lnTo>
                    <a:lnTo>
                      <a:pt x="234305" y="57731"/>
                    </a:lnTo>
                    <a:lnTo>
                      <a:pt x="242097" y="60122"/>
                    </a:lnTo>
                    <a:cubicBezTo>
                      <a:pt x="253602" y="63407"/>
                      <a:pt x="264716" y="67933"/>
                      <a:pt x="275244" y="73619"/>
                    </a:cubicBezTo>
                    <a:lnTo>
                      <a:pt x="282759" y="78000"/>
                    </a:lnTo>
                    <a:lnTo>
                      <a:pt x="290989" y="75190"/>
                    </a:lnTo>
                    <a:lnTo>
                      <a:pt x="324526" y="63760"/>
                    </a:lnTo>
                    <a:lnTo>
                      <a:pt x="342052" y="81296"/>
                    </a:lnTo>
                    <a:lnTo>
                      <a:pt x="330622" y="114852"/>
                    </a:lnTo>
                    <a:lnTo>
                      <a:pt x="327822" y="123073"/>
                    </a:lnTo>
                    <a:lnTo>
                      <a:pt x="332203" y="130588"/>
                    </a:lnTo>
                    <a:cubicBezTo>
                      <a:pt x="338033" y="140910"/>
                      <a:pt x="342529" y="151929"/>
                      <a:pt x="345586" y="163382"/>
                    </a:cubicBezTo>
                    <a:lnTo>
                      <a:pt x="347882" y="171431"/>
                    </a:lnTo>
                    <a:lnTo>
                      <a:pt x="355378" y="175184"/>
                    </a:lnTo>
                    <a:lnTo>
                      <a:pt x="386715" y="190843"/>
                    </a:lnTo>
                    <a:lnTo>
                      <a:pt x="386715" y="214932"/>
                    </a:lnTo>
                    <a:lnTo>
                      <a:pt x="355283" y="230629"/>
                    </a:lnTo>
                    <a:lnTo>
                      <a:pt x="347786" y="234382"/>
                    </a:lnTo>
                    <a:lnTo>
                      <a:pt x="345491" y="242430"/>
                    </a:lnTo>
                    <a:cubicBezTo>
                      <a:pt x="342434" y="253883"/>
                      <a:pt x="337938" y="264903"/>
                      <a:pt x="332108" y="275225"/>
                    </a:cubicBezTo>
                    <a:lnTo>
                      <a:pt x="327803" y="282607"/>
                    </a:lnTo>
                    <a:lnTo>
                      <a:pt x="330451" y="290732"/>
                    </a:lnTo>
                    <a:lnTo>
                      <a:pt x="341176" y="323621"/>
                    </a:lnTo>
                    <a:lnTo>
                      <a:pt x="324326" y="341033"/>
                    </a:lnTo>
                    <a:lnTo>
                      <a:pt x="290989" y="329670"/>
                    </a:lnTo>
                    <a:lnTo>
                      <a:pt x="282759" y="326869"/>
                    </a:lnTo>
                    <a:lnTo>
                      <a:pt x="275244" y="331251"/>
                    </a:lnTo>
                    <a:cubicBezTo>
                      <a:pt x="264920" y="337088"/>
                      <a:pt x="253893" y="341586"/>
                      <a:pt x="242430" y="344634"/>
                    </a:cubicBezTo>
                    <a:lnTo>
                      <a:pt x="234372" y="346939"/>
                    </a:lnTo>
                    <a:lnTo>
                      <a:pt x="230629" y="354435"/>
                    </a:lnTo>
                    <a:lnTo>
                      <a:pt x="214941" y="385867"/>
                    </a:lnTo>
                    <a:lnTo>
                      <a:pt x="190862" y="385867"/>
                    </a:lnTo>
                    <a:lnTo>
                      <a:pt x="175174" y="354435"/>
                    </a:lnTo>
                    <a:lnTo>
                      <a:pt x="171421" y="346939"/>
                    </a:lnTo>
                    <a:lnTo>
                      <a:pt x="163363" y="344634"/>
                    </a:lnTo>
                    <a:cubicBezTo>
                      <a:pt x="151911" y="341582"/>
                      <a:pt x="140895" y="337084"/>
                      <a:pt x="130578" y="331251"/>
                    </a:cubicBezTo>
                    <a:lnTo>
                      <a:pt x="123263" y="326984"/>
                    </a:lnTo>
                    <a:lnTo>
                      <a:pt x="115186" y="329555"/>
                    </a:lnTo>
                    <a:lnTo>
                      <a:pt x="81477" y="340319"/>
                    </a:lnTo>
                    <a:lnTo>
                      <a:pt x="64551" y="323393"/>
                    </a:lnTo>
                    <a:lnTo>
                      <a:pt x="75305" y="289665"/>
                    </a:lnTo>
                    <a:lnTo>
                      <a:pt x="77886" y="281597"/>
                    </a:lnTo>
                    <a:lnTo>
                      <a:pt x="73619" y="274272"/>
                    </a:lnTo>
                    <a:cubicBezTo>
                      <a:pt x="67787" y="263955"/>
                      <a:pt x="63290" y="252938"/>
                      <a:pt x="60236" y="241487"/>
                    </a:cubicBezTo>
                    <a:lnTo>
                      <a:pt x="57931" y="233429"/>
                    </a:lnTo>
                    <a:lnTo>
                      <a:pt x="50444" y="229676"/>
                    </a:lnTo>
                    <a:lnTo>
                      <a:pt x="19012" y="213979"/>
                    </a:lnTo>
                    <a:lnTo>
                      <a:pt x="19012" y="189890"/>
                    </a:lnTo>
                    <a:lnTo>
                      <a:pt x="50444" y="1741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EA9EE3-A4B7-2947-0924-2ED50DB22C48}"/>
                  </a:ext>
                </a:extLst>
              </p:cNvPr>
              <p:cNvSpPr/>
              <p:nvPr/>
            </p:nvSpPr>
            <p:spPr>
              <a:xfrm>
                <a:off x="1563099" y="2120554"/>
                <a:ext cx="142875" cy="142875"/>
              </a:xfrm>
              <a:custGeom>
                <a:avLst/>
                <a:gdLst>
                  <a:gd name="connsiteX0" fmla="*/ 71438 w 142875"/>
                  <a:gd name="connsiteY0" fmla="*/ 0 h 142875"/>
                  <a:gd name="connsiteX1" fmla="*/ 0 w 142875"/>
                  <a:gd name="connsiteY1" fmla="*/ 71438 h 142875"/>
                  <a:gd name="connsiteX2" fmla="*/ 71438 w 142875"/>
                  <a:gd name="connsiteY2" fmla="*/ 142875 h 142875"/>
                  <a:gd name="connsiteX3" fmla="*/ 142875 w 142875"/>
                  <a:gd name="connsiteY3" fmla="*/ 71438 h 142875"/>
                  <a:gd name="connsiteX4" fmla="*/ 71438 w 142875"/>
                  <a:gd name="connsiteY4" fmla="*/ 0 h 142875"/>
                  <a:gd name="connsiteX5" fmla="*/ 71438 w 142875"/>
                  <a:gd name="connsiteY5" fmla="*/ 123825 h 142875"/>
                  <a:gd name="connsiteX6" fmla="*/ 19050 w 142875"/>
                  <a:gd name="connsiteY6" fmla="*/ 71438 h 142875"/>
                  <a:gd name="connsiteX7" fmla="*/ 71438 w 142875"/>
                  <a:gd name="connsiteY7" fmla="*/ 19050 h 142875"/>
                  <a:gd name="connsiteX8" fmla="*/ 123825 w 142875"/>
                  <a:gd name="connsiteY8" fmla="*/ 71438 h 142875"/>
                  <a:gd name="connsiteX9" fmla="*/ 71438 w 142875"/>
                  <a:gd name="connsiteY9" fmla="*/ 12386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875" h="142875">
                    <a:moveTo>
                      <a:pt x="71438" y="0"/>
                    </a:moveTo>
                    <a:cubicBezTo>
                      <a:pt x="31984" y="0"/>
                      <a:pt x="0" y="31984"/>
                      <a:pt x="0" y="71438"/>
                    </a:cubicBezTo>
                    <a:cubicBezTo>
                      <a:pt x="0" y="110891"/>
                      <a:pt x="31984" y="142875"/>
                      <a:pt x="71438" y="142875"/>
                    </a:cubicBezTo>
                    <a:cubicBezTo>
                      <a:pt x="110891" y="142875"/>
                      <a:pt x="142875" y="110891"/>
                      <a:pt x="142875" y="71438"/>
                    </a:cubicBezTo>
                    <a:cubicBezTo>
                      <a:pt x="142580" y="32107"/>
                      <a:pt x="110768" y="295"/>
                      <a:pt x="71438" y="0"/>
                    </a:cubicBezTo>
                    <a:close/>
                    <a:moveTo>
                      <a:pt x="71438" y="123825"/>
                    </a:moveTo>
                    <a:cubicBezTo>
                      <a:pt x="42522" y="123783"/>
                      <a:pt x="19092" y="100353"/>
                      <a:pt x="19050" y="71438"/>
                    </a:cubicBezTo>
                    <a:cubicBezTo>
                      <a:pt x="19435" y="42665"/>
                      <a:pt x="42665" y="19435"/>
                      <a:pt x="71438" y="19050"/>
                    </a:cubicBezTo>
                    <a:cubicBezTo>
                      <a:pt x="100353" y="19092"/>
                      <a:pt x="123783" y="42522"/>
                      <a:pt x="123825" y="71438"/>
                    </a:cubicBezTo>
                    <a:cubicBezTo>
                      <a:pt x="123466" y="100227"/>
                      <a:pt x="100226" y="123483"/>
                      <a:pt x="71438" y="123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2984650-87C8-7FF0-23E4-96DD407F2478}"/>
                  </a:ext>
                </a:extLst>
              </p:cNvPr>
              <p:cNvSpPr/>
              <p:nvPr/>
            </p:nvSpPr>
            <p:spPr>
              <a:xfrm>
                <a:off x="1347834" y="2467407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42875 w 142875"/>
                  <a:gd name="connsiteY1" fmla="*/ 71438 h 142875"/>
                  <a:gd name="connsiteX2" fmla="*/ 71438 w 142875"/>
                  <a:gd name="connsiteY2" fmla="*/ 0 h 142875"/>
                  <a:gd name="connsiteX3" fmla="*/ 0 w 142875"/>
                  <a:gd name="connsiteY3" fmla="*/ 71438 h 142875"/>
                  <a:gd name="connsiteX4" fmla="*/ 71266 w 142875"/>
                  <a:gd name="connsiteY4" fmla="*/ 142875 h 142875"/>
                  <a:gd name="connsiteX5" fmla="*/ 71438 w 142875"/>
                  <a:gd name="connsiteY5" fmla="*/ 142875 h 142875"/>
                  <a:gd name="connsiteX6" fmla="*/ 71438 w 142875"/>
                  <a:gd name="connsiteY6" fmla="*/ 19002 h 142875"/>
                  <a:gd name="connsiteX7" fmla="*/ 123825 w 142875"/>
                  <a:gd name="connsiteY7" fmla="*/ 71390 h 142875"/>
                  <a:gd name="connsiteX8" fmla="*/ 71438 w 142875"/>
                  <a:gd name="connsiteY8" fmla="*/ 123777 h 142875"/>
                  <a:gd name="connsiteX9" fmla="*/ 19050 w 142875"/>
                  <a:gd name="connsiteY9" fmla="*/ 71390 h 142875"/>
                  <a:gd name="connsiteX10" fmla="*/ 71438 w 142875"/>
                  <a:gd name="connsiteY10" fmla="*/ 190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110891" y="142875"/>
                      <a:pt x="142875" y="110891"/>
                      <a:pt x="142875" y="71438"/>
                    </a:cubicBezTo>
                    <a:cubicBezTo>
                      <a:pt x="142875" y="31984"/>
                      <a:pt x="110891" y="0"/>
                      <a:pt x="71438" y="0"/>
                    </a:cubicBezTo>
                    <a:cubicBezTo>
                      <a:pt x="31984" y="0"/>
                      <a:pt x="0" y="31984"/>
                      <a:pt x="0" y="71438"/>
                    </a:cubicBezTo>
                    <a:cubicBezTo>
                      <a:pt x="-48" y="110844"/>
                      <a:pt x="31859" y="142827"/>
                      <a:pt x="71266" y="142875"/>
                    </a:cubicBezTo>
                    <a:cubicBezTo>
                      <a:pt x="71323" y="142875"/>
                      <a:pt x="71380" y="142875"/>
                      <a:pt x="71438" y="142875"/>
                    </a:cubicBezTo>
                    <a:close/>
                    <a:moveTo>
                      <a:pt x="71438" y="19002"/>
                    </a:moveTo>
                    <a:cubicBezTo>
                      <a:pt x="100371" y="19002"/>
                      <a:pt x="123825" y="42457"/>
                      <a:pt x="123825" y="71390"/>
                    </a:cubicBezTo>
                    <a:cubicBezTo>
                      <a:pt x="123825" y="100323"/>
                      <a:pt x="100371" y="123777"/>
                      <a:pt x="71438" y="123777"/>
                    </a:cubicBezTo>
                    <a:cubicBezTo>
                      <a:pt x="42504" y="123777"/>
                      <a:pt x="19050" y="100323"/>
                      <a:pt x="19050" y="71390"/>
                    </a:cubicBezTo>
                    <a:cubicBezTo>
                      <a:pt x="19092" y="42475"/>
                      <a:pt x="42522" y="19044"/>
                      <a:pt x="71438" y="19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1F12C7-8122-AAAC-172F-2E071CFC7F0E}"/>
              </a:ext>
            </a:extLst>
          </p:cNvPr>
          <p:cNvSpPr txBox="1"/>
          <p:nvPr/>
        </p:nvSpPr>
        <p:spPr>
          <a:xfrm>
            <a:off x="5333777" y="3577524"/>
            <a:ext cx="5557653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 err="1">
                <a:latin typeface="Calibri"/>
                <a:cs typeface="Calibri"/>
              </a:rPr>
              <a:t>Eligibilidad</a:t>
            </a:r>
            <a:r>
              <a:rPr lang="en-US" b="1" dirty="0">
                <a:latin typeface="Calibri"/>
                <a:cs typeface="Calibri"/>
              </a:rPr>
              <a:t>: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dirty="0">
                <a:latin typeface="Calibri"/>
                <a:cs typeface="Calibri"/>
              </a:rPr>
              <a:t>Abierto a estudiantes de ingeniería del </a:t>
            </a:r>
            <a:r>
              <a:rPr lang="es-ES" dirty="0" err="1">
                <a:latin typeface="Calibri"/>
                <a:cs typeface="Calibri"/>
              </a:rPr>
              <a:t>Tec</a:t>
            </a:r>
            <a:r>
              <a:rPr lang="es-ES" dirty="0">
                <a:latin typeface="Calibri"/>
                <a:cs typeface="Calibri"/>
              </a:rPr>
              <a:t> de Monterrey, </a:t>
            </a:r>
            <a:r>
              <a:rPr lang="es-ES">
                <a:latin typeface="Calibri"/>
                <a:cs typeface="Calibri"/>
              </a:rPr>
              <a:t>trabajando en equipos de hasta cuatro integrantes.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8E6AA-19DB-F224-375F-ACC95D81EF2C}"/>
              </a:ext>
            </a:extLst>
          </p:cNvPr>
          <p:cNvSpPr txBox="1"/>
          <p:nvPr/>
        </p:nvSpPr>
        <p:spPr>
          <a:xfrm>
            <a:off x="5333777" y="4709846"/>
            <a:ext cx="55576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requisitos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Conocimientos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programación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Python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compilador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Python (Anaconda).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D4F9F3-E424-B24E-1E0E-0BA1C6898DA4}"/>
              </a:ext>
            </a:extLst>
          </p:cNvPr>
          <p:cNvGrpSpPr/>
          <p:nvPr/>
        </p:nvGrpSpPr>
        <p:grpSpPr>
          <a:xfrm>
            <a:off x="4392123" y="4805752"/>
            <a:ext cx="731520" cy="731520"/>
            <a:chOff x="4392123" y="4805752"/>
            <a:chExt cx="731520" cy="7315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E27069-E35F-B8EB-2A0D-8912FC8653D5}"/>
                </a:ext>
              </a:extLst>
            </p:cNvPr>
            <p:cNvSpPr/>
            <p:nvPr/>
          </p:nvSpPr>
          <p:spPr>
            <a:xfrm>
              <a:off x="4392123" y="4805752"/>
              <a:ext cx="731520" cy="731520"/>
            </a:xfrm>
            <a:prstGeom prst="ellipse">
              <a:avLst/>
            </a:prstGeom>
            <a:solidFill>
              <a:srgbClr val="009D5C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18BB74-4954-2E89-FC8A-3B5B1EF0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-5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24174" y="4927244"/>
              <a:ext cx="488535" cy="48853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7897D6-9F91-324E-813D-6B50C1D47878}"/>
              </a:ext>
            </a:extLst>
          </p:cNvPr>
          <p:cNvGrpSpPr/>
          <p:nvPr/>
        </p:nvGrpSpPr>
        <p:grpSpPr>
          <a:xfrm>
            <a:off x="4392123" y="3640154"/>
            <a:ext cx="731520" cy="731520"/>
            <a:chOff x="4392123" y="3640154"/>
            <a:chExt cx="731520" cy="7315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F5DD1D2-C47D-6696-F10D-7DF72D001F5B}"/>
                </a:ext>
              </a:extLst>
            </p:cNvPr>
            <p:cNvSpPr/>
            <p:nvPr/>
          </p:nvSpPr>
          <p:spPr>
            <a:xfrm>
              <a:off x="4392123" y="3640154"/>
              <a:ext cx="731520" cy="731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66829A-97E4-31E1-0F91-6FA292001CEC}"/>
                </a:ext>
              </a:extLst>
            </p:cNvPr>
            <p:cNvGrpSpPr/>
            <p:nvPr/>
          </p:nvGrpSpPr>
          <p:grpSpPr>
            <a:xfrm>
              <a:off x="4593510" y="3800392"/>
              <a:ext cx="381839" cy="411044"/>
              <a:chOff x="3560128" y="1459686"/>
              <a:chExt cx="472743" cy="491172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3EA4E2F-0562-F4C8-CDFF-364C84154860}"/>
                  </a:ext>
                </a:extLst>
              </p:cNvPr>
              <p:cNvSpPr/>
              <p:nvPr/>
            </p:nvSpPr>
            <p:spPr>
              <a:xfrm>
                <a:off x="3750457" y="1569162"/>
                <a:ext cx="240527" cy="240527"/>
              </a:xfrm>
              <a:custGeom>
                <a:avLst/>
                <a:gdLst>
                  <a:gd name="connsiteX0" fmla="*/ 59948 w 240527"/>
                  <a:gd name="connsiteY0" fmla="*/ 180930 h 240527"/>
                  <a:gd name="connsiteX1" fmla="*/ 60302 w 240527"/>
                  <a:gd name="connsiteY1" fmla="*/ 205612 h 240527"/>
                  <a:gd name="connsiteX2" fmla="*/ 59948 w 240527"/>
                  <a:gd name="connsiteY2" fmla="*/ 205967 h 240527"/>
                  <a:gd name="connsiteX3" fmla="*/ 29974 w 240527"/>
                  <a:gd name="connsiteY3" fmla="*/ 215840 h 240527"/>
                  <a:gd name="connsiteX4" fmla="*/ 24688 w 240527"/>
                  <a:gd name="connsiteY4" fmla="*/ 210553 h 240527"/>
                  <a:gd name="connsiteX5" fmla="*/ 34560 w 240527"/>
                  <a:gd name="connsiteY5" fmla="*/ 180580 h 240527"/>
                  <a:gd name="connsiteX6" fmla="*/ 59948 w 240527"/>
                  <a:gd name="connsiteY6" fmla="*/ 180930 h 240527"/>
                  <a:gd name="connsiteX7" fmla="*/ 195388 w 240527"/>
                  <a:gd name="connsiteY7" fmla="*/ 0 h 240527"/>
                  <a:gd name="connsiteX8" fmla="*/ 22250 w 240527"/>
                  <a:gd name="connsiteY8" fmla="*/ 173525 h 240527"/>
                  <a:gd name="connsiteX9" fmla="*/ 0 w 240527"/>
                  <a:gd name="connsiteY9" fmla="*/ 240527 h 240527"/>
                  <a:gd name="connsiteX10" fmla="*/ 67352 w 240527"/>
                  <a:gd name="connsiteY10" fmla="*/ 218308 h 240527"/>
                  <a:gd name="connsiteX11" fmla="*/ 240527 w 240527"/>
                  <a:gd name="connsiteY11" fmla="*/ 45169 h 240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0527" h="240527">
                    <a:moveTo>
                      <a:pt x="59948" y="180930"/>
                    </a:moveTo>
                    <a:cubicBezTo>
                      <a:pt x="66861" y="187648"/>
                      <a:pt x="67020" y="198698"/>
                      <a:pt x="60302" y="205612"/>
                    </a:cubicBezTo>
                    <a:cubicBezTo>
                      <a:pt x="60186" y="205732"/>
                      <a:pt x="60067" y="205850"/>
                      <a:pt x="59948" y="205967"/>
                    </a:cubicBezTo>
                    <a:lnTo>
                      <a:pt x="29974" y="215840"/>
                    </a:lnTo>
                    <a:lnTo>
                      <a:pt x="24688" y="210553"/>
                    </a:lnTo>
                    <a:lnTo>
                      <a:pt x="34560" y="180580"/>
                    </a:lnTo>
                    <a:cubicBezTo>
                      <a:pt x="41718" y="173795"/>
                      <a:pt x="52979" y="173951"/>
                      <a:pt x="59948" y="180930"/>
                    </a:cubicBezTo>
                    <a:close/>
                    <a:moveTo>
                      <a:pt x="195388" y="0"/>
                    </a:moveTo>
                    <a:lnTo>
                      <a:pt x="22250" y="173525"/>
                    </a:lnTo>
                    <a:lnTo>
                      <a:pt x="0" y="240527"/>
                    </a:lnTo>
                    <a:lnTo>
                      <a:pt x="67352" y="218308"/>
                    </a:lnTo>
                    <a:lnTo>
                      <a:pt x="240527" y="45169"/>
                    </a:ln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6C985AF-E9A3-02FE-2E50-EDFA590A14D0}"/>
                  </a:ext>
                </a:extLst>
              </p:cNvPr>
              <p:cNvSpPr/>
              <p:nvPr/>
            </p:nvSpPr>
            <p:spPr>
              <a:xfrm>
                <a:off x="3958868" y="1527221"/>
                <a:ext cx="74003" cy="73676"/>
              </a:xfrm>
              <a:custGeom>
                <a:avLst/>
                <a:gdLst>
                  <a:gd name="connsiteX0" fmla="*/ 69826 w 74003"/>
                  <a:gd name="connsiteY0" fmla="*/ 29268 h 73676"/>
                  <a:gd name="connsiteX1" fmla="*/ 44789 w 74003"/>
                  <a:gd name="connsiteY1" fmla="*/ 4231 h 73676"/>
                  <a:gd name="connsiteX2" fmla="*/ 24915 w 74003"/>
                  <a:gd name="connsiteY2" fmla="*/ 4003 h 73676"/>
                  <a:gd name="connsiteX3" fmla="*/ 24688 w 74003"/>
                  <a:gd name="connsiteY3" fmla="*/ 4231 h 73676"/>
                  <a:gd name="connsiteX4" fmla="*/ 0 w 74003"/>
                  <a:gd name="connsiteY4" fmla="*/ 28918 h 73676"/>
                  <a:gd name="connsiteX5" fmla="*/ 44789 w 74003"/>
                  <a:gd name="connsiteY5" fmla="*/ 73676 h 73676"/>
                  <a:gd name="connsiteX6" fmla="*/ 69470 w 74003"/>
                  <a:gd name="connsiteY6" fmla="*/ 48995 h 73676"/>
                  <a:gd name="connsiteX7" fmla="*/ 70675 w 74003"/>
                  <a:gd name="connsiteY7" fmla="*/ 30149 h 73676"/>
                  <a:gd name="connsiteX8" fmla="*/ 69826 w 74003"/>
                  <a:gd name="connsiteY8" fmla="*/ 29268 h 73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3" h="73676">
                    <a:moveTo>
                      <a:pt x="69826" y="29268"/>
                    </a:moveTo>
                    <a:lnTo>
                      <a:pt x="44789" y="4231"/>
                    </a:lnTo>
                    <a:cubicBezTo>
                      <a:pt x="39364" y="-1320"/>
                      <a:pt x="30466" y="-1422"/>
                      <a:pt x="24915" y="4003"/>
                    </a:cubicBezTo>
                    <a:cubicBezTo>
                      <a:pt x="24839" y="4078"/>
                      <a:pt x="24762" y="4154"/>
                      <a:pt x="24688" y="4231"/>
                    </a:cubicBezTo>
                    <a:lnTo>
                      <a:pt x="0" y="28918"/>
                    </a:lnTo>
                    <a:lnTo>
                      <a:pt x="44789" y="73676"/>
                    </a:lnTo>
                    <a:lnTo>
                      <a:pt x="69470" y="48995"/>
                    </a:lnTo>
                    <a:cubicBezTo>
                      <a:pt x="75008" y="44123"/>
                      <a:pt x="75547" y="35685"/>
                      <a:pt x="70675" y="30149"/>
                    </a:cubicBezTo>
                    <a:cubicBezTo>
                      <a:pt x="70406" y="29842"/>
                      <a:pt x="70123" y="29548"/>
                      <a:pt x="69826" y="29268"/>
                    </a:cubicBez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2BCFA6E-34F0-A0EB-EFBE-47C0D4516241}"/>
                  </a:ext>
                </a:extLst>
              </p:cNvPr>
              <p:cNvSpPr/>
              <p:nvPr/>
            </p:nvSpPr>
            <p:spPr>
              <a:xfrm>
                <a:off x="3633804" y="1785088"/>
                <a:ext cx="105405" cy="24558"/>
              </a:xfrm>
              <a:custGeom>
                <a:avLst/>
                <a:gdLst>
                  <a:gd name="connsiteX0" fmla="*/ 0 w 105405"/>
                  <a:gd name="connsiteY0" fmla="*/ 24559 h 24558"/>
                  <a:gd name="connsiteX1" fmla="*/ 97264 w 105405"/>
                  <a:gd name="connsiteY1" fmla="*/ 24559 h 24558"/>
                  <a:gd name="connsiteX2" fmla="*/ 105406 w 105405"/>
                  <a:gd name="connsiteY2" fmla="*/ 0 h 24558"/>
                  <a:gd name="connsiteX3" fmla="*/ 0 w 105405"/>
                  <a:gd name="connsiteY3" fmla="*/ 0 h 24558"/>
                  <a:gd name="connsiteX4" fmla="*/ 0 w 105405"/>
                  <a:gd name="connsiteY4" fmla="*/ 24559 h 24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5" h="24558">
                    <a:moveTo>
                      <a:pt x="0" y="24559"/>
                    </a:moveTo>
                    <a:lnTo>
                      <a:pt x="97264" y="24559"/>
                    </a:lnTo>
                    <a:lnTo>
                      <a:pt x="105406" y="0"/>
                    </a:lnTo>
                    <a:lnTo>
                      <a:pt x="0" y="0"/>
                    </a:lnTo>
                    <a:lnTo>
                      <a:pt x="0" y="24559"/>
                    </a:ln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D4F0A1D-4AA8-FB58-BD04-5EEB53D67AFB}"/>
                  </a:ext>
                </a:extLst>
              </p:cNvPr>
              <p:cNvSpPr/>
              <p:nvPr/>
            </p:nvSpPr>
            <p:spPr>
              <a:xfrm>
                <a:off x="3633804" y="1637736"/>
                <a:ext cx="217589" cy="24558"/>
              </a:xfrm>
              <a:custGeom>
                <a:avLst/>
                <a:gdLst>
                  <a:gd name="connsiteX0" fmla="*/ 0 w 217589"/>
                  <a:gd name="connsiteY0" fmla="*/ 24559 h 24558"/>
                  <a:gd name="connsiteX1" fmla="*/ 193080 w 217589"/>
                  <a:gd name="connsiteY1" fmla="*/ 24559 h 24558"/>
                  <a:gd name="connsiteX2" fmla="*/ 217589 w 217589"/>
                  <a:gd name="connsiteY2" fmla="*/ 0 h 24558"/>
                  <a:gd name="connsiteX3" fmla="*/ 0 w 217589"/>
                  <a:gd name="connsiteY3" fmla="*/ 0 h 24558"/>
                  <a:gd name="connsiteX4" fmla="*/ 0 w 217589"/>
                  <a:gd name="connsiteY4" fmla="*/ 24559 h 24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89" h="24558">
                    <a:moveTo>
                      <a:pt x="0" y="24559"/>
                    </a:moveTo>
                    <a:lnTo>
                      <a:pt x="193080" y="24559"/>
                    </a:lnTo>
                    <a:lnTo>
                      <a:pt x="217589" y="0"/>
                    </a:lnTo>
                    <a:lnTo>
                      <a:pt x="0" y="0"/>
                    </a:lnTo>
                    <a:lnTo>
                      <a:pt x="0" y="24559"/>
                    </a:ln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C1BA56-0526-6979-C493-098592CAE340}"/>
                  </a:ext>
                </a:extLst>
              </p:cNvPr>
              <p:cNvSpPr/>
              <p:nvPr/>
            </p:nvSpPr>
            <p:spPr>
              <a:xfrm>
                <a:off x="3560128" y="1459686"/>
                <a:ext cx="380658" cy="491172"/>
              </a:xfrm>
              <a:custGeom>
                <a:avLst/>
                <a:gdLst>
                  <a:gd name="connsiteX0" fmla="*/ 343821 w 380658"/>
                  <a:gd name="connsiteY0" fmla="*/ 267689 h 491172"/>
                  <a:gd name="connsiteX1" fmla="*/ 343821 w 380658"/>
                  <a:gd name="connsiteY1" fmla="*/ 454335 h 491172"/>
                  <a:gd name="connsiteX2" fmla="*/ 36838 w 380658"/>
                  <a:gd name="connsiteY2" fmla="*/ 454335 h 491172"/>
                  <a:gd name="connsiteX3" fmla="*/ 36838 w 380658"/>
                  <a:gd name="connsiteY3" fmla="*/ 73676 h 491172"/>
                  <a:gd name="connsiteX4" fmla="*/ 104374 w 380658"/>
                  <a:gd name="connsiteY4" fmla="*/ 73676 h 491172"/>
                  <a:gd name="connsiteX5" fmla="*/ 104374 w 380658"/>
                  <a:gd name="connsiteY5" fmla="*/ 110514 h 491172"/>
                  <a:gd name="connsiteX6" fmla="*/ 276285 w 380658"/>
                  <a:gd name="connsiteY6" fmla="*/ 110514 h 491172"/>
                  <a:gd name="connsiteX7" fmla="*/ 276285 w 380658"/>
                  <a:gd name="connsiteY7" fmla="*/ 73676 h 491172"/>
                  <a:gd name="connsiteX8" fmla="*/ 343821 w 380658"/>
                  <a:gd name="connsiteY8" fmla="*/ 73676 h 491172"/>
                  <a:gd name="connsiteX9" fmla="*/ 343821 w 380658"/>
                  <a:gd name="connsiteY9" fmla="*/ 125384 h 491172"/>
                  <a:gd name="connsiteX10" fmla="*/ 372677 w 380658"/>
                  <a:gd name="connsiteY10" fmla="*/ 96454 h 491172"/>
                  <a:gd name="connsiteX11" fmla="*/ 372677 w 380658"/>
                  <a:gd name="connsiteY11" fmla="*/ 96454 h 491172"/>
                  <a:gd name="connsiteX12" fmla="*/ 373727 w 380658"/>
                  <a:gd name="connsiteY12" fmla="*/ 95404 h 491172"/>
                  <a:gd name="connsiteX13" fmla="*/ 380659 w 380658"/>
                  <a:gd name="connsiteY13" fmla="*/ 88472 h 491172"/>
                  <a:gd name="connsiteX14" fmla="*/ 380659 w 380658"/>
                  <a:gd name="connsiteY14" fmla="*/ 61397 h 491172"/>
                  <a:gd name="connsiteX15" fmla="*/ 356100 w 380658"/>
                  <a:gd name="connsiteY15" fmla="*/ 36838 h 491172"/>
                  <a:gd name="connsiteX16" fmla="*/ 251726 w 380658"/>
                  <a:gd name="connsiteY16" fmla="*/ 36838 h 491172"/>
                  <a:gd name="connsiteX17" fmla="*/ 251726 w 380658"/>
                  <a:gd name="connsiteY17" fmla="*/ 24559 h 491172"/>
                  <a:gd name="connsiteX18" fmla="*/ 227167 w 380658"/>
                  <a:gd name="connsiteY18" fmla="*/ 0 h 491172"/>
                  <a:gd name="connsiteX19" fmla="*/ 153491 w 380658"/>
                  <a:gd name="connsiteY19" fmla="*/ 0 h 491172"/>
                  <a:gd name="connsiteX20" fmla="*/ 128933 w 380658"/>
                  <a:gd name="connsiteY20" fmla="*/ 24559 h 491172"/>
                  <a:gd name="connsiteX21" fmla="*/ 128933 w 380658"/>
                  <a:gd name="connsiteY21" fmla="*/ 36838 h 491172"/>
                  <a:gd name="connsiteX22" fmla="*/ 24559 w 380658"/>
                  <a:gd name="connsiteY22" fmla="*/ 36838 h 491172"/>
                  <a:gd name="connsiteX23" fmla="*/ 0 w 380658"/>
                  <a:gd name="connsiteY23" fmla="*/ 61397 h 491172"/>
                  <a:gd name="connsiteX24" fmla="*/ 0 w 380658"/>
                  <a:gd name="connsiteY24" fmla="*/ 466614 h 491172"/>
                  <a:gd name="connsiteX25" fmla="*/ 24559 w 380658"/>
                  <a:gd name="connsiteY25" fmla="*/ 491173 h 491172"/>
                  <a:gd name="connsiteX26" fmla="*/ 356100 w 380658"/>
                  <a:gd name="connsiteY26" fmla="*/ 491173 h 491172"/>
                  <a:gd name="connsiteX27" fmla="*/ 380659 w 380658"/>
                  <a:gd name="connsiteY27" fmla="*/ 466614 h 491172"/>
                  <a:gd name="connsiteX28" fmla="*/ 380659 w 380658"/>
                  <a:gd name="connsiteY28" fmla="*/ 230851 h 491172"/>
                  <a:gd name="connsiteX29" fmla="*/ 177215 w 380658"/>
                  <a:gd name="connsiteY29" fmla="*/ 29863 h 491172"/>
                  <a:gd name="connsiteX30" fmla="*/ 190329 w 380658"/>
                  <a:gd name="connsiteY30" fmla="*/ 24559 h 491172"/>
                  <a:gd name="connsiteX31" fmla="*/ 208748 w 380658"/>
                  <a:gd name="connsiteY31" fmla="*/ 42978 h 491172"/>
                  <a:gd name="connsiteX32" fmla="*/ 190329 w 380658"/>
                  <a:gd name="connsiteY32" fmla="*/ 61397 h 491172"/>
                  <a:gd name="connsiteX33" fmla="*/ 171910 w 380658"/>
                  <a:gd name="connsiteY33" fmla="*/ 42978 h 491172"/>
                  <a:gd name="connsiteX34" fmla="*/ 177215 w 380658"/>
                  <a:gd name="connsiteY34" fmla="*/ 29863 h 49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80658" h="491172">
                    <a:moveTo>
                      <a:pt x="343821" y="267689"/>
                    </a:moveTo>
                    <a:lnTo>
                      <a:pt x="343821" y="454335"/>
                    </a:lnTo>
                    <a:lnTo>
                      <a:pt x="36838" y="454335"/>
                    </a:lnTo>
                    <a:lnTo>
                      <a:pt x="36838" y="73676"/>
                    </a:lnTo>
                    <a:lnTo>
                      <a:pt x="104374" y="73676"/>
                    </a:lnTo>
                    <a:lnTo>
                      <a:pt x="104374" y="110514"/>
                    </a:lnTo>
                    <a:lnTo>
                      <a:pt x="276285" y="110514"/>
                    </a:lnTo>
                    <a:lnTo>
                      <a:pt x="276285" y="73676"/>
                    </a:lnTo>
                    <a:lnTo>
                      <a:pt x="343821" y="73676"/>
                    </a:lnTo>
                    <a:lnTo>
                      <a:pt x="343821" y="125384"/>
                    </a:lnTo>
                    <a:lnTo>
                      <a:pt x="372677" y="96454"/>
                    </a:lnTo>
                    <a:lnTo>
                      <a:pt x="372677" y="96454"/>
                    </a:lnTo>
                    <a:lnTo>
                      <a:pt x="373727" y="95404"/>
                    </a:lnTo>
                    <a:lnTo>
                      <a:pt x="380659" y="88472"/>
                    </a:lnTo>
                    <a:lnTo>
                      <a:pt x="380659" y="61397"/>
                    </a:lnTo>
                    <a:cubicBezTo>
                      <a:pt x="380659" y="47833"/>
                      <a:pt x="369663" y="36838"/>
                      <a:pt x="356100" y="36838"/>
                    </a:cubicBezTo>
                    <a:lnTo>
                      <a:pt x="251726" y="36838"/>
                    </a:lnTo>
                    <a:lnTo>
                      <a:pt x="251726" y="24559"/>
                    </a:lnTo>
                    <a:cubicBezTo>
                      <a:pt x="251726" y="10995"/>
                      <a:pt x="240730" y="0"/>
                      <a:pt x="227167" y="0"/>
                    </a:cubicBezTo>
                    <a:lnTo>
                      <a:pt x="153491" y="0"/>
                    </a:lnTo>
                    <a:cubicBezTo>
                      <a:pt x="139928" y="0"/>
                      <a:pt x="128933" y="10995"/>
                      <a:pt x="128933" y="24559"/>
                    </a:cubicBezTo>
                    <a:lnTo>
                      <a:pt x="128933" y="36838"/>
                    </a:lnTo>
                    <a:lnTo>
                      <a:pt x="24559" y="36838"/>
                    </a:lnTo>
                    <a:cubicBezTo>
                      <a:pt x="10996" y="36838"/>
                      <a:pt x="0" y="47833"/>
                      <a:pt x="0" y="61397"/>
                    </a:cubicBezTo>
                    <a:lnTo>
                      <a:pt x="0" y="466614"/>
                    </a:lnTo>
                    <a:cubicBezTo>
                      <a:pt x="0" y="480177"/>
                      <a:pt x="10996" y="491173"/>
                      <a:pt x="24559" y="491173"/>
                    </a:cubicBezTo>
                    <a:lnTo>
                      <a:pt x="356100" y="491173"/>
                    </a:lnTo>
                    <a:cubicBezTo>
                      <a:pt x="369663" y="491173"/>
                      <a:pt x="380659" y="480177"/>
                      <a:pt x="380659" y="466614"/>
                    </a:cubicBezTo>
                    <a:lnTo>
                      <a:pt x="380659" y="230851"/>
                    </a:lnTo>
                    <a:close/>
                    <a:moveTo>
                      <a:pt x="177215" y="29863"/>
                    </a:moveTo>
                    <a:cubicBezTo>
                      <a:pt x="180685" y="26388"/>
                      <a:pt x="185419" y="24473"/>
                      <a:pt x="190329" y="24559"/>
                    </a:cubicBezTo>
                    <a:cubicBezTo>
                      <a:pt x="200502" y="24559"/>
                      <a:pt x="208748" y="32805"/>
                      <a:pt x="208748" y="42978"/>
                    </a:cubicBezTo>
                    <a:cubicBezTo>
                      <a:pt x="208748" y="53150"/>
                      <a:pt x="200502" y="61397"/>
                      <a:pt x="190329" y="61397"/>
                    </a:cubicBezTo>
                    <a:cubicBezTo>
                      <a:pt x="180157" y="61397"/>
                      <a:pt x="171910" y="53150"/>
                      <a:pt x="171910" y="42978"/>
                    </a:cubicBezTo>
                    <a:cubicBezTo>
                      <a:pt x="171824" y="38067"/>
                      <a:pt x="173739" y="33333"/>
                      <a:pt x="177215" y="298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A87D600-0767-1D2C-0957-ABDFC31182B1}"/>
                  </a:ext>
                </a:extLst>
              </p:cNvPr>
              <p:cNvSpPr/>
              <p:nvPr/>
            </p:nvSpPr>
            <p:spPr>
              <a:xfrm>
                <a:off x="3633804" y="1711412"/>
                <a:ext cx="143913" cy="24558"/>
              </a:xfrm>
              <a:custGeom>
                <a:avLst/>
                <a:gdLst>
                  <a:gd name="connsiteX0" fmla="*/ 0 w 143913"/>
                  <a:gd name="connsiteY0" fmla="*/ 24559 h 24558"/>
                  <a:gd name="connsiteX1" fmla="*/ 119404 w 143913"/>
                  <a:gd name="connsiteY1" fmla="*/ 24559 h 24558"/>
                  <a:gd name="connsiteX2" fmla="*/ 143914 w 143913"/>
                  <a:gd name="connsiteY2" fmla="*/ 0 h 24558"/>
                  <a:gd name="connsiteX3" fmla="*/ 0 w 143913"/>
                  <a:gd name="connsiteY3" fmla="*/ 0 h 24558"/>
                  <a:gd name="connsiteX4" fmla="*/ 0 w 143913"/>
                  <a:gd name="connsiteY4" fmla="*/ 24559 h 24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913" h="24558">
                    <a:moveTo>
                      <a:pt x="0" y="24559"/>
                    </a:moveTo>
                    <a:lnTo>
                      <a:pt x="119404" y="24559"/>
                    </a:lnTo>
                    <a:lnTo>
                      <a:pt x="143914" y="0"/>
                    </a:lnTo>
                    <a:lnTo>
                      <a:pt x="0" y="0"/>
                    </a:lnTo>
                    <a:lnTo>
                      <a:pt x="0" y="24559"/>
                    </a:ln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E336EA2-FFDE-74AA-DC33-741DF2091C21}"/>
              </a:ext>
            </a:extLst>
          </p:cNvPr>
          <p:cNvSpPr/>
          <p:nvPr/>
        </p:nvSpPr>
        <p:spPr>
          <a:xfrm>
            <a:off x="493490" y="5666400"/>
            <a:ext cx="2896096" cy="3166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B0CF-6D9D-1E72-E2BD-E4C5BC0B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E6D6F-56BD-AE5A-F88D-18BDE172C2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para </a:t>
            </a:r>
            <a:r>
              <a:rPr lang="en-US" dirty="0" err="1"/>
              <a:t>Cámaras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Trasera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9B2E3-9A57-D5B3-675C-AF3019CB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A877A05-7109-EB79-57C5-EE6B310B61D9}"/>
              </a:ext>
            </a:extLst>
          </p:cNvPr>
          <p:cNvSpPr/>
          <p:nvPr/>
        </p:nvSpPr>
        <p:spPr>
          <a:xfrm>
            <a:off x="3004893" y="1966504"/>
            <a:ext cx="2479505" cy="691402"/>
          </a:xfrm>
          <a:prstGeom prst="round2SameRect">
            <a:avLst/>
          </a:prstGeom>
          <a:solidFill>
            <a:srgbClr val="9E289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046E1C85-025A-7296-90A0-9C6B8FC6142E}"/>
              </a:ext>
            </a:extLst>
          </p:cNvPr>
          <p:cNvSpPr/>
          <p:nvPr/>
        </p:nvSpPr>
        <p:spPr>
          <a:xfrm>
            <a:off x="5646873" y="1966504"/>
            <a:ext cx="2280902" cy="699715"/>
          </a:xfrm>
          <a:prstGeom prst="round2SameRect">
            <a:avLst/>
          </a:prstGeom>
          <a:solidFill>
            <a:schemeClr val="accen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9A2F-FE3D-5DE2-B455-8B2A151F6F37}"/>
              </a:ext>
            </a:extLst>
          </p:cNvPr>
          <p:cNvSpPr txBox="1"/>
          <p:nvPr/>
        </p:nvSpPr>
        <p:spPr>
          <a:xfrm>
            <a:off x="3506699" y="2092781"/>
            <a:ext cx="1388479" cy="3831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Parámetros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de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salida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27392-419F-A35B-38C6-E2CD14366ADC}"/>
              </a:ext>
            </a:extLst>
          </p:cNvPr>
          <p:cNvSpPr txBox="1"/>
          <p:nvPr/>
        </p:nvSpPr>
        <p:spPr>
          <a:xfrm>
            <a:off x="5886348" y="2062570"/>
            <a:ext cx="1618105" cy="3831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Entregables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1BC3C-DAF5-961A-0D14-AFEAB6E4CFA1}"/>
              </a:ext>
            </a:extLst>
          </p:cNvPr>
          <p:cNvSpPr txBox="1"/>
          <p:nvPr/>
        </p:nvSpPr>
        <p:spPr>
          <a:xfrm>
            <a:off x="3004891" y="2673168"/>
            <a:ext cx="2479505" cy="29434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cs typeface="Calibri"/>
              </a:rPr>
              <a:t>El </a:t>
            </a:r>
            <a:r>
              <a:rPr lang="en-US" sz="1600" dirty="0" err="1">
                <a:latin typeface="Calibri"/>
                <a:cs typeface="Calibri"/>
              </a:rPr>
              <a:t>sistema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evaluará</a:t>
            </a:r>
            <a:r>
              <a:rPr lang="en-US" sz="1600" dirty="0">
                <a:latin typeface="Calibri"/>
                <a:cs typeface="Calibri"/>
              </a:rPr>
              <a:t> la </a:t>
            </a:r>
            <a:r>
              <a:rPr lang="en-US" sz="1600" dirty="0" err="1">
                <a:latin typeface="Calibri"/>
                <a:cs typeface="Calibri"/>
              </a:rPr>
              <a:t>calidad</a:t>
            </a:r>
            <a:r>
              <a:rPr lang="en-US" sz="1600" dirty="0">
                <a:latin typeface="Calibri"/>
                <a:cs typeface="Calibri"/>
              </a:rPr>
              <a:t> de las </a:t>
            </a:r>
            <a:r>
              <a:rPr lang="en-US" sz="1600" dirty="0" err="1">
                <a:latin typeface="Calibri"/>
                <a:cs typeface="Calibri"/>
              </a:rPr>
              <a:t>imágenes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cuanto</a:t>
            </a:r>
            <a:r>
              <a:rPr lang="en-US" sz="1600" dirty="0">
                <a:latin typeface="Calibri"/>
                <a:cs typeface="Calibri"/>
              </a:rPr>
              <a:t> a:</a:t>
            </a:r>
          </a:p>
          <a:p>
            <a:pPr marL="696887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/>
                <a:cs typeface="Calibri"/>
              </a:rPr>
              <a:t>Brillo</a:t>
            </a:r>
            <a:endParaRPr lang="en-US" sz="1600" dirty="0">
              <a:latin typeface="Calibri"/>
              <a:cs typeface="Calibri"/>
            </a:endParaRPr>
          </a:p>
          <a:p>
            <a:pPr marL="696887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/>
                <a:cs typeface="Calibri"/>
              </a:rPr>
              <a:t>Centrado</a:t>
            </a:r>
            <a:r>
              <a:rPr lang="en-US" sz="1600" dirty="0">
                <a:latin typeface="Calibri"/>
                <a:cs typeface="Calibri"/>
              </a:rPr>
              <a:t> contra la imagen de </a:t>
            </a:r>
            <a:r>
              <a:rPr lang="en-US" sz="1600" dirty="0" err="1">
                <a:latin typeface="Calibri"/>
                <a:cs typeface="Calibri"/>
              </a:rPr>
              <a:t>referencia</a:t>
            </a:r>
            <a:endParaRPr lang="en-US" sz="1600" dirty="0">
              <a:latin typeface="Calibri"/>
              <a:cs typeface="Calibri"/>
            </a:endParaRPr>
          </a:p>
          <a:p>
            <a:pPr marL="696887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/>
                <a:cs typeface="Calibri"/>
              </a:rPr>
              <a:t>Enfoque</a:t>
            </a:r>
            <a:r>
              <a:rPr lang="en-US" sz="1600" dirty="0">
                <a:latin typeface="Calibri"/>
                <a:cs typeface="Calibri"/>
              </a:rPr>
              <a:t> de imagen</a:t>
            </a:r>
          </a:p>
          <a:p>
            <a:pPr marL="696887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/>
                <a:cs typeface="Calibri"/>
              </a:rPr>
              <a:t>Orientación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06887-C3B4-4D58-E393-BB88AF8440C4}"/>
              </a:ext>
            </a:extLst>
          </p:cNvPr>
          <p:cNvSpPr txBox="1"/>
          <p:nvPr/>
        </p:nvSpPr>
        <p:spPr>
          <a:xfrm>
            <a:off x="5646872" y="2681291"/>
            <a:ext cx="2280902" cy="29434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 err="1">
                <a:latin typeface="Calibri"/>
                <a:cs typeface="Calibri"/>
              </a:rPr>
              <a:t>Exposición</a:t>
            </a:r>
            <a:r>
              <a:rPr lang="en-US" sz="1600" dirty="0">
                <a:latin typeface="Calibri"/>
                <a:cs typeface="Calibri"/>
              </a:rPr>
              <a:t> de la </a:t>
            </a:r>
            <a:r>
              <a:rPr lang="en-US" sz="1600" dirty="0" err="1">
                <a:latin typeface="Calibri"/>
                <a:cs typeface="Calibri"/>
              </a:rPr>
              <a:t>solución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desarrollada</a:t>
            </a:r>
            <a:endParaRPr lang="en-US" sz="1600" dirty="0">
              <a:latin typeface="Calibri"/>
              <a:cs typeface="Calibri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 err="1">
                <a:latin typeface="Calibri"/>
                <a:cs typeface="Calibri"/>
              </a:rPr>
              <a:t>Presentación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resultados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obtenidos</a:t>
            </a:r>
            <a:r>
              <a:rPr lang="en-US" sz="1600" dirty="0">
                <a:latin typeface="Calibri"/>
                <a:cs typeface="Calibri"/>
              </a:rPr>
              <a:t>.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 err="1">
                <a:latin typeface="Calibri"/>
                <a:cs typeface="Calibri"/>
              </a:rPr>
              <a:t>Archivos</a:t>
            </a:r>
            <a:r>
              <a:rPr lang="en-US" sz="1600" dirty="0">
                <a:latin typeface="Calibri"/>
                <a:cs typeface="Calibri"/>
              </a:rPr>
              <a:t> con </a:t>
            </a:r>
            <a:r>
              <a:rPr lang="en-US" sz="1600" dirty="0" err="1">
                <a:latin typeface="Calibri"/>
                <a:cs typeface="Calibri"/>
              </a:rPr>
              <a:t>el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código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implementado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378318-0C5E-F0FE-F5E0-30BAB21E957D}"/>
              </a:ext>
            </a:extLst>
          </p:cNvPr>
          <p:cNvGrpSpPr/>
          <p:nvPr/>
        </p:nvGrpSpPr>
        <p:grpSpPr>
          <a:xfrm>
            <a:off x="6282050" y="1017308"/>
            <a:ext cx="895226" cy="895226"/>
            <a:chOff x="6106386" y="928219"/>
            <a:chExt cx="895226" cy="8952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14EB34-9A55-9C62-80B2-A0E52ACC941C}"/>
                </a:ext>
              </a:extLst>
            </p:cNvPr>
            <p:cNvSpPr/>
            <p:nvPr/>
          </p:nvSpPr>
          <p:spPr>
            <a:xfrm>
              <a:off x="6106386" y="928219"/>
              <a:ext cx="895226" cy="895226"/>
            </a:xfrm>
            <a:prstGeom prst="ellipse">
              <a:avLst/>
            </a:prstGeom>
            <a:noFill/>
            <a:ln w="19050" cap="flat" cmpd="sng" algn="ctr">
              <a:solidFill>
                <a:srgbClr val="283587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8" name="Graphic 17" descr="Teacher with solid fill">
              <a:extLst>
                <a:ext uri="{FF2B5EF4-FFF2-40B4-BE49-F238E27FC236}">
                  <a16:creationId xmlns:a16="http://schemas.microsoft.com/office/drawing/2014/main" id="{C7E80F39-6489-EA61-E2DE-B5E0B9960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4578" y="934780"/>
              <a:ext cx="726309" cy="8534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ED380D-E7E2-02CF-155D-202B93773A9A}"/>
              </a:ext>
            </a:extLst>
          </p:cNvPr>
          <p:cNvGrpSpPr/>
          <p:nvPr/>
        </p:nvGrpSpPr>
        <p:grpSpPr>
          <a:xfrm>
            <a:off x="3777758" y="1017308"/>
            <a:ext cx="914400" cy="927059"/>
            <a:chOff x="3408248" y="868850"/>
            <a:chExt cx="914400" cy="927059"/>
          </a:xfrm>
        </p:grpSpPr>
        <p:pic>
          <p:nvPicPr>
            <p:cNvPr id="14" name="Graphic 13" descr="Checkbox Checked with solid fill">
              <a:extLst>
                <a:ext uri="{FF2B5EF4-FFF2-40B4-BE49-F238E27FC236}">
                  <a16:creationId xmlns:a16="http://schemas.microsoft.com/office/drawing/2014/main" id="{3702E9DE-5BB4-91FD-A2DA-3C3210926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8248" y="88150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5EE444-C34A-5D18-1E74-231A95A8C631}"/>
                </a:ext>
              </a:extLst>
            </p:cNvPr>
            <p:cNvSpPr/>
            <p:nvPr/>
          </p:nvSpPr>
          <p:spPr>
            <a:xfrm>
              <a:off x="3420269" y="868850"/>
              <a:ext cx="895226" cy="895226"/>
            </a:xfrm>
            <a:prstGeom prst="ellipse">
              <a:avLst/>
            </a:prstGeom>
            <a:noFill/>
            <a:ln w="19050" cap="flat" cmpd="sng" algn="ctr">
              <a:solidFill>
                <a:srgbClr val="283587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84C93BDE-0413-84F8-BB08-837B3A8663AE}"/>
              </a:ext>
            </a:extLst>
          </p:cNvPr>
          <p:cNvSpPr/>
          <p:nvPr/>
        </p:nvSpPr>
        <p:spPr>
          <a:xfrm>
            <a:off x="8090250" y="1963734"/>
            <a:ext cx="2496425" cy="699715"/>
          </a:xfrm>
          <a:prstGeom prst="round2Same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807D1-213B-0A99-CA3E-25E8582E8321}"/>
              </a:ext>
            </a:extLst>
          </p:cNvPr>
          <p:cNvSpPr txBox="1"/>
          <p:nvPr/>
        </p:nvSpPr>
        <p:spPr>
          <a:xfrm>
            <a:off x="8475280" y="2126863"/>
            <a:ext cx="1618105" cy="3831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en-US" kern="0" dirty="0">
                <a:solidFill>
                  <a:schemeClr val="bg1"/>
                </a:solidFill>
                <a:latin typeface="Bosch Office Sans"/>
              </a:rPr>
              <a:t>Proyecto </a:t>
            </a:r>
            <a:r>
              <a:rPr lang="en-US" kern="0" dirty="0" err="1">
                <a:solidFill>
                  <a:schemeClr val="bg1"/>
                </a:solidFill>
                <a:latin typeface="Bosch Office Sans"/>
              </a:rPr>
              <a:t>ganador</a:t>
            </a:r>
            <a:endParaRPr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943968FD-34E1-F8B4-5126-D2F0930132E5}"/>
              </a:ext>
            </a:extLst>
          </p:cNvPr>
          <p:cNvSpPr/>
          <p:nvPr/>
        </p:nvSpPr>
        <p:spPr>
          <a:xfrm>
            <a:off x="566398" y="1974818"/>
            <a:ext cx="2309694" cy="683088"/>
          </a:xfrm>
          <a:prstGeom prst="round2SameRect">
            <a:avLst/>
          </a:prstGeom>
          <a:solidFill>
            <a:srgbClr val="C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09840-5379-210D-F621-B5133A08561A}"/>
              </a:ext>
            </a:extLst>
          </p:cNvPr>
          <p:cNvSpPr txBox="1"/>
          <p:nvPr/>
        </p:nvSpPr>
        <p:spPr>
          <a:xfrm>
            <a:off x="826629" y="2705370"/>
            <a:ext cx="1618105" cy="3831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Datos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de entrada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41BE36-95FE-88A9-9CCB-9AB445DC46A8}"/>
              </a:ext>
            </a:extLst>
          </p:cNvPr>
          <p:cNvSpPr txBox="1"/>
          <p:nvPr/>
        </p:nvSpPr>
        <p:spPr>
          <a:xfrm>
            <a:off x="555810" y="2682464"/>
            <a:ext cx="2320282" cy="2934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Imágenes digitales basadas en el estándar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ISO12233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, incluyendo:</a:t>
            </a:r>
          </a:p>
          <a:p>
            <a:pPr marL="696887" lvl="1" indent="-285750"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Imágenes de referencia </a:t>
            </a:r>
          </a:p>
          <a:p>
            <a:pPr marL="696887" lvl="1" indent="-285750"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Imágenes con distintas calidades de enfoque</a:t>
            </a:r>
          </a:p>
          <a:p>
            <a:pPr marL="696887" lvl="1" indent="-285750"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Imágenes con enfoque incorrecto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91F3D7-0919-007F-C5B4-6248460E5C17}"/>
              </a:ext>
            </a:extLst>
          </p:cNvPr>
          <p:cNvSpPr txBox="1"/>
          <p:nvPr/>
        </p:nvSpPr>
        <p:spPr>
          <a:xfrm>
            <a:off x="933903" y="2146746"/>
            <a:ext cx="1388479" cy="3831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Datos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de entrada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6B8E8C-46DF-0AF8-9272-E0E971A5A8D6}"/>
              </a:ext>
            </a:extLst>
          </p:cNvPr>
          <p:cNvSpPr txBox="1"/>
          <p:nvPr/>
        </p:nvSpPr>
        <p:spPr>
          <a:xfrm>
            <a:off x="8090250" y="2681291"/>
            <a:ext cx="2496426" cy="29434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Los </a:t>
            </a:r>
            <a:r>
              <a:rPr lang="en-US" sz="1600" dirty="0" err="1">
                <a:latin typeface="Calibri"/>
                <a:cs typeface="Calibri"/>
              </a:rPr>
              <a:t>resultados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cada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proyecto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serán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evaluados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i="1" dirty="0">
                <a:latin typeface="Calibri"/>
                <a:cs typeface="Calibri"/>
              </a:rPr>
              <a:t>off-line</a:t>
            </a:r>
            <a:r>
              <a:rPr lang="en-US" sz="1600" dirty="0">
                <a:latin typeface="Calibri"/>
                <a:cs typeface="Calibri"/>
              </a:rPr>
              <a:t> contra </a:t>
            </a:r>
            <a:r>
              <a:rPr lang="en-US" sz="1600" dirty="0" err="1">
                <a:latin typeface="Calibri"/>
                <a:cs typeface="Calibri"/>
              </a:rPr>
              <a:t>resultados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referencia</a:t>
            </a:r>
            <a:r>
              <a:rPr lang="en-US" sz="1600" dirty="0">
                <a:latin typeface="Calibri"/>
                <a:cs typeface="Calibri"/>
              </a:rPr>
              <a:t> de Bosch. 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El </a:t>
            </a:r>
            <a:r>
              <a:rPr lang="en-US" sz="1600" dirty="0" err="1">
                <a:latin typeface="Calibri"/>
                <a:cs typeface="Calibri"/>
              </a:rPr>
              <a:t>equipo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ganador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podrá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participar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en</a:t>
            </a:r>
            <a:r>
              <a:rPr lang="en-US" sz="1600" dirty="0">
                <a:latin typeface="Calibri"/>
                <a:cs typeface="Calibri"/>
              </a:rPr>
              <a:t> la </a:t>
            </a:r>
            <a:r>
              <a:rPr lang="en-US" sz="1600" dirty="0" err="1">
                <a:latin typeface="Calibri"/>
                <a:cs typeface="Calibri"/>
              </a:rPr>
              <a:t>implementación</a:t>
            </a:r>
            <a:r>
              <a:rPr lang="en-US" sz="1600" dirty="0">
                <a:latin typeface="Calibri"/>
                <a:cs typeface="Calibri"/>
              </a:rPr>
              <a:t> de un </a:t>
            </a:r>
            <a:r>
              <a:rPr lang="en-US" sz="1600" dirty="0" err="1">
                <a:latin typeface="Calibri"/>
                <a:cs typeface="Calibri"/>
              </a:rPr>
              <a:t>sistema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completo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evaluación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calidad</a:t>
            </a:r>
            <a:r>
              <a:rPr lang="en-US" sz="1600" dirty="0">
                <a:latin typeface="Calibri"/>
                <a:cs typeface="Calibri"/>
              </a:rPr>
              <a:t> de </a:t>
            </a:r>
            <a:r>
              <a:rPr lang="en-US" sz="1600" dirty="0" err="1">
                <a:latin typeface="Calibri"/>
                <a:cs typeface="Calibri"/>
              </a:rPr>
              <a:t>imágenes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colaboración</a:t>
            </a:r>
            <a:r>
              <a:rPr lang="en-US" sz="1600" dirty="0">
                <a:latin typeface="Calibri"/>
                <a:cs typeface="Calibri"/>
              </a:rPr>
              <a:t> con Bosch.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12AF79-2336-0DE4-C4A8-403AEFC4DF62}"/>
              </a:ext>
            </a:extLst>
          </p:cNvPr>
          <p:cNvGrpSpPr/>
          <p:nvPr/>
        </p:nvGrpSpPr>
        <p:grpSpPr>
          <a:xfrm>
            <a:off x="8890849" y="1017308"/>
            <a:ext cx="895226" cy="895226"/>
            <a:chOff x="7841329" y="927078"/>
            <a:chExt cx="895226" cy="895226"/>
          </a:xfrm>
        </p:grpSpPr>
        <p:pic>
          <p:nvPicPr>
            <p:cNvPr id="38" name="Graphic 37" descr="Ribbon outline">
              <a:extLst>
                <a:ext uri="{FF2B5EF4-FFF2-40B4-BE49-F238E27FC236}">
                  <a16:creationId xmlns:a16="http://schemas.microsoft.com/office/drawing/2014/main" id="{DD34283B-4B6E-A2E3-2472-087EF387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17389" y="1008758"/>
              <a:ext cx="731866" cy="731866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48577-1E8B-866C-3DB4-21C890553FF3}"/>
                </a:ext>
              </a:extLst>
            </p:cNvPr>
            <p:cNvSpPr/>
            <p:nvPr/>
          </p:nvSpPr>
          <p:spPr>
            <a:xfrm>
              <a:off x="7841329" y="927078"/>
              <a:ext cx="895226" cy="895226"/>
            </a:xfrm>
            <a:prstGeom prst="ellipse">
              <a:avLst/>
            </a:prstGeom>
            <a:noFill/>
            <a:ln w="19050" cap="flat" cmpd="sng" algn="ctr">
              <a:solidFill>
                <a:srgbClr val="283587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8EEA56-2DCE-7887-5268-2E5F799217C6}"/>
              </a:ext>
            </a:extLst>
          </p:cNvPr>
          <p:cNvGrpSpPr/>
          <p:nvPr/>
        </p:nvGrpSpPr>
        <p:grpSpPr>
          <a:xfrm>
            <a:off x="1235110" y="1024902"/>
            <a:ext cx="895226" cy="895226"/>
            <a:chOff x="1050228" y="1052261"/>
            <a:chExt cx="895226" cy="895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42F1299-DFE6-6F5E-845F-AF53E9CF3A11}"/>
                </a:ext>
              </a:extLst>
            </p:cNvPr>
            <p:cNvSpPr/>
            <p:nvPr/>
          </p:nvSpPr>
          <p:spPr>
            <a:xfrm>
              <a:off x="1050228" y="1052261"/>
              <a:ext cx="895226" cy="895226"/>
            </a:xfrm>
            <a:prstGeom prst="ellipse">
              <a:avLst/>
            </a:prstGeom>
            <a:noFill/>
            <a:ln w="19050" cap="flat" cmpd="sng" algn="ctr">
              <a:solidFill>
                <a:srgbClr val="283587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16D304-1561-758B-4751-59E83F96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7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7279" y="1180454"/>
              <a:ext cx="615455" cy="615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F2EAA24-098D-0D7F-E7F2-FEA62B121005}"/>
              </a:ext>
            </a:extLst>
          </p:cNvPr>
          <p:cNvSpPr/>
          <p:nvPr/>
        </p:nvSpPr>
        <p:spPr>
          <a:xfrm>
            <a:off x="493490" y="5666400"/>
            <a:ext cx="2896096" cy="3166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69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12D8-9005-D184-2AB0-E647CC1A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48B0D-BBCD-C097-4C65-0910F579E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9F3BAF-9F03-BC36-540A-C25FA185C2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92" y="1372561"/>
            <a:ext cx="5655733" cy="4241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1549C-EF89-6A2C-CEBA-938F3EB3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E500A-84B3-5896-A66B-1CFA4CF8C00B}"/>
              </a:ext>
            </a:extLst>
          </p:cNvPr>
          <p:cNvSpPr txBox="1"/>
          <p:nvPr/>
        </p:nvSpPr>
        <p:spPr>
          <a:xfrm>
            <a:off x="4522704" y="984761"/>
            <a:ext cx="5655733" cy="387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Imagen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Referencia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C083C-CBEB-3BFB-D118-B26AFC073CD4}"/>
              </a:ext>
            </a:extLst>
          </p:cNvPr>
          <p:cNvSpPr txBox="1"/>
          <p:nvPr/>
        </p:nvSpPr>
        <p:spPr>
          <a:xfrm>
            <a:off x="349345" y="1605776"/>
            <a:ext cx="4173359" cy="3916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proveerá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imagen de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referencia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 la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cual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podran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trabajar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las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pruebas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ópticas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requeridas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proveerán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además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20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imagenes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las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cuales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deben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ser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evaluadas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programa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prueba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siguientes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criterios</a:t>
            </a:r>
            <a:r>
              <a:rPr lang="en-US" kern="0" dirty="0">
                <a:solidFill>
                  <a:srgbClr val="000000"/>
                </a:solidFill>
              </a:rPr>
              <a:t>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036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BB75-03DE-CD15-B86A-EF35150C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Hackaton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BA6A-E924-05CB-E2B0-23D95DD8E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/>
              <a:t>Procesamiento de Imágenes para Cámaras de Visión Trasera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31F23-9BDF-2BB6-C526-022356F89E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iluminación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debe</a:t>
            </a:r>
            <a:r>
              <a:rPr lang="en-US" dirty="0"/>
              <a:t> de </a:t>
            </a:r>
            <a:r>
              <a:rPr lang="en-US" dirty="0" err="1"/>
              <a:t>medir</a:t>
            </a:r>
            <a:r>
              <a:rPr lang="en-US" dirty="0"/>
              <a:t> la </a:t>
            </a:r>
            <a:r>
              <a:rPr lang="en-US" dirty="0" err="1"/>
              <a:t>intensidad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pixeles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del </a:t>
            </a:r>
            <a:r>
              <a:rPr lang="en-US" dirty="0" err="1"/>
              <a:t>centro</a:t>
            </a:r>
            <a:r>
              <a:rPr lang="en-US" dirty="0"/>
              <a:t> de la imagen, para </a:t>
            </a:r>
            <a:r>
              <a:rPr lang="en-US" dirty="0" err="1"/>
              <a:t>determinar</a:t>
            </a:r>
            <a:r>
              <a:rPr lang="en-US" dirty="0"/>
              <a:t> que tan Iluminada </a:t>
            </a:r>
            <a:r>
              <a:rPr lang="en-US" dirty="0" err="1"/>
              <a:t>está</a:t>
            </a:r>
            <a:r>
              <a:rPr lang="en-US" dirty="0"/>
              <a:t> la imagen </a:t>
            </a:r>
            <a:r>
              <a:rPr lang="en-US" dirty="0" err="1"/>
              <a:t>tomada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cámara</a:t>
            </a:r>
            <a:r>
              <a:rPr lang="en-US" dirty="0"/>
              <a:t>. La </a:t>
            </a:r>
            <a:r>
              <a:rPr lang="en-US" dirty="0" err="1"/>
              <a:t>intensidad</a:t>
            </a:r>
            <a:r>
              <a:rPr lang="en-US" dirty="0"/>
              <a:t> se </a:t>
            </a:r>
            <a:r>
              <a:rPr lang="en-US" dirty="0" err="1"/>
              <a:t>mide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rango</a:t>
            </a:r>
            <a:r>
              <a:rPr lang="en-US" dirty="0"/>
              <a:t> de 0 a 255 (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mezcla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canales</a:t>
            </a:r>
            <a:r>
              <a:rPr lang="en-US" dirty="0"/>
              <a:t> de color: Rojo, Verde y Azul (RGB de 8 bits).</a:t>
            </a:r>
          </a:p>
          <a:p>
            <a:pPr lvl="1"/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: </a:t>
            </a:r>
            <a:r>
              <a:rPr lang="en-US" dirty="0" err="1"/>
              <a:t>mínimo</a:t>
            </a:r>
            <a:r>
              <a:rPr lang="en-US" dirty="0"/>
              <a:t> 170, </a:t>
            </a:r>
            <a:r>
              <a:rPr lang="en-US" dirty="0" err="1"/>
              <a:t>máximo</a:t>
            </a:r>
            <a:r>
              <a:rPr lang="en-US" dirty="0"/>
              <a:t> 250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de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iluminación</a:t>
            </a:r>
            <a:r>
              <a:rPr lang="en-US" dirty="0"/>
              <a:t> de las 20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proveídas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 (</a:t>
            </a:r>
            <a:r>
              <a:rPr lang="en-US" dirty="0" err="1"/>
              <a:t>pasa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 o </a:t>
            </a:r>
            <a:r>
              <a:rPr lang="en-US" dirty="0" err="1"/>
              <a:t>fuera</a:t>
            </a:r>
            <a:r>
              <a:rPr lang="en-US" dirty="0"/>
              <a:t> (</a:t>
            </a:r>
            <a:r>
              <a:rPr lang="en-US" dirty="0" err="1"/>
              <a:t>falla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).</a:t>
            </a:r>
          </a:p>
          <a:p>
            <a:r>
              <a:rPr lang="en-US" dirty="0" err="1"/>
              <a:t>Centrado</a:t>
            </a:r>
            <a:r>
              <a:rPr lang="en-US" dirty="0"/>
              <a:t> de imagen: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debe</a:t>
            </a:r>
            <a:r>
              <a:rPr lang="en-US" dirty="0"/>
              <a:t> de </a:t>
            </a:r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centrado</a:t>
            </a:r>
            <a:r>
              <a:rPr lang="en-US" dirty="0"/>
              <a:t> de la imagen con </a:t>
            </a:r>
            <a:r>
              <a:rPr lang="en-US" dirty="0" err="1"/>
              <a:t>respecto</a:t>
            </a:r>
            <a:r>
              <a:rPr lang="en-US" dirty="0"/>
              <a:t> a la imagen de </a:t>
            </a:r>
            <a:r>
              <a:rPr lang="en-US" dirty="0" err="1"/>
              <a:t>referencia</a:t>
            </a:r>
            <a:r>
              <a:rPr lang="en-US" dirty="0"/>
              <a:t>,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propósito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lente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</a:t>
            </a:r>
            <a:r>
              <a:rPr lang="en-US" dirty="0" err="1"/>
              <a:t>centrado</a:t>
            </a:r>
            <a:r>
              <a:rPr lang="en-US" dirty="0"/>
              <a:t> </a:t>
            </a:r>
            <a:r>
              <a:rPr lang="en-US" dirty="0" err="1"/>
              <a:t>respecto</a:t>
            </a:r>
            <a:r>
              <a:rPr lang="en-US" dirty="0"/>
              <a:t> al sensor de imagen de la </a:t>
            </a:r>
            <a:r>
              <a:rPr lang="en-US" dirty="0" err="1"/>
              <a:t>cámara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: +/-10 </a:t>
            </a:r>
            <a:r>
              <a:rPr lang="en-US" dirty="0" err="1"/>
              <a:t>pixeles</a:t>
            </a:r>
            <a:r>
              <a:rPr lang="en-US" dirty="0"/>
              <a:t> </a:t>
            </a:r>
            <a:r>
              <a:rPr lang="en-US" dirty="0" err="1"/>
              <a:t>respecto</a:t>
            </a:r>
            <a:r>
              <a:rPr lang="en-US" dirty="0"/>
              <a:t> a imagen de </a:t>
            </a:r>
            <a:r>
              <a:rPr lang="en-US" dirty="0" err="1"/>
              <a:t>referencia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de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centrado</a:t>
            </a:r>
            <a:r>
              <a:rPr lang="en-US" dirty="0"/>
              <a:t> de las 20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proveídas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(</a:t>
            </a:r>
            <a:r>
              <a:rPr lang="en-US" dirty="0" err="1"/>
              <a:t>pasa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 o </a:t>
            </a:r>
            <a:r>
              <a:rPr lang="en-US" dirty="0" err="1"/>
              <a:t>fuera</a:t>
            </a:r>
            <a:r>
              <a:rPr lang="en-US" dirty="0"/>
              <a:t> (</a:t>
            </a:r>
            <a:r>
              <a:rPr lang="en-US" dirty="0" err="1"/>
              <a:t>falla</a:t>
            </a:r>
            <a:r>
              <a:rPr lang="en-US" dirty="0"/>
              <a:t> la </a:t>
            </a:r>
            <a:r>
              <a:rPr lang="en-US" dirty="0" err="1"/>
              <a:t>prueba</a:t>
            </a:r>
            <a:r>
              <a:rPr lang="en-US" dirty="0"/>
              <a:t>)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límites</a:t>
            </a:r>
            <a:r>
              <a:rPr lang="en-US" dirty="0"/>
              <a:t> de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establecidos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6AB4E-BCC9-6182-668F-FC3ED851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03336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Blac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1_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d8bb97-6b59-4870-9607-a937af27b148">
      <Terms xmlns="http://schemas.microsoft.com/office/infopath/2007/PartnerControls"/>
    </lcf76f155ced4ddcb4097134ff3c332f>
    <TaxCatchAll xmlns="6827783d-24b2-4fce-bd5a-107d30aefac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111EFA9E3D0F4CAD7DF31B4F62C3A6" ma:contentTypeVersion="13" ma:contentTypeDescription="Create a new document." ma:contentTypeScope="" ma:versionID="be8fd8cf98ed57ec2d411cd11dd97b0f">
  <xsd:schema xmlns:xsd="http://www.w3.org/2001/XMLSchema" xmlns:xs="http://www.w3.org/2001/XMLSchema" xmlns:p="http://schemas.microsoft.com/office/2006/metadata/properties" xmlns:ns2="0ed8bb97-6b59-4870-9607-a937af27b148" xmlns:ns3="6827783d-24b2-4fce-bd5a-107d30aefac6" targetNamespace="http://schemas.microsoft.com/office/2006/metadata/properties" ma:root="true" ma:fieldsID="9436f9d14c9750c19934887c2499b7d6" ns2:_="" ns3:_="">
    <xsd:import namespace="0ed8bb97-6b59-4870-9607-a937af27b148"/>
    <xsd:import namespace="6827783d-24b2-4fce-bd5a-107d30ae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8bb97-6b59-4870-9607-a937af27b1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7783d-24b2-4fce-bd5a-107d30aefac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ae0c73a-6de8-4f60-becc-94a96dbd4193}" ma:internalName="TaxCatchAll" ma:showField="CatchAllData" ma:web="6827783d-24b2-4fce-bd5a-107d30aefa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BGSW/EPD2.4-MS</OrgInhalt>
      <Wert/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2023 Robert Bosch Sistemas Automotrices SA de C.V.. All rights reserved.</OrgInhalt>
      <Wert>© 2023 Robert Bosch Sistemas Automotrices SA de C.V.. All rights reserved.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2023-08-02</OrgInhalt>
      <Wert/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5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0D870D43-465E-4967-8F30-824A4B4BE3A5}">
  <ds:schemaRefs>
    <ds:schemaRef ds:uri="http://purl.org/dc/elements/1.1/"/>
    <ds:schemaRef ds:uri="http://schemas.openxmlformats.org/package/2006/metadata/core-properties"/>
    <ds:schemaRef ds:uri="http://purl.org/dc/terms/"/>
    <ds:schemaRef ds:uri="6827783d-24b2-4fce-bd5a-107d30aefac6"/>
    <ds:schemaRef ds:uri="0ed8bb97-6b59-4870-9607-a937af27b148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D4FCE68-4139-4F9E-80F3-75AB674D55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ABC27-BC04-435D-8DAB-B652A0A6EB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d8bb97-6b59-4870-9607-a937af27b148"/>
    <ds:schemaRef ds:uri="6827783d-24b2-4fce-bd5a-107d30aefa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8DC2534-7A18-4FD7-A6EC-4846419E3F10}">
  <ds:schemaRefs/>
</ds:datastoreItem>
</file>

<file path=customXml/itemProps5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1031</TotalTime>
  <Words>1338</Words>
  <Application>Microsoft Office PowerPoint</Application>
  <PresentationFormat>Custom</PresentationFormat>
  <Paragraphs>273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Bosch Office Sans</vt:lpstr>
      <vt:lpstr>Calibri</vt:lpstr>
      <vt:lpstr>Courier New</vt:lpstr>
      <vt:lpstr>Symbol</vt:lpstr>
      <vt:lpstr>Wingdings</vt:lpstr>
      <vt:lpstr>Bosch 2022</vt:lpstr>
      <vt:lpstr>1_Bosch 2022</vt:lpstr>
      <vt:lpstr>Hackaton Vision.io</vt:lpstr>
      <vt:lpstr>Hackaton BOSCH/ ITESM: Procesamiento de Imágenes para Cámaras de Visión Trasera</vt:lpstr>
      <vt:lpstr>Antecedentes</vt:lpstr>
      <vt:lpstr>Problemática</vt:lpstr>
      <vt:lpstr>Antecedentes</vt:lpstr>
      <vt:lpstr>Hackaton</vt:lpstr>
      <vt:lpstr>Hackaton</vt:lpstr>
      <vt:lpstr>Hackaton</vt:lpstr>
      <vt:lpstr>Hackaton</vt:lpstr>
      <vt:lpstr>Hackaton</vt:lpstr>
      <vt:lpstr>Hackaton</vt:lpstr>
      <vt:lpstr>Ponderación</vt:lpstr>
      <vt:lpstr>Hackaton</vt:lpstr>
      <vt:lpstr>Hackaton</vt:lpstr>
    </vt:vector>
  </TitlesOfParts>
  <Company>Robert Bosch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Hackaton: Image processing</dc:title>
  <dc:creator>Soltero Martinez Homero (BGSW/EPD2.5-MS)</dc:creator>
  <cp:lastModifiedBy>Soltero Martinez Homero (BGSW/EPD2.5-MS)</cp:lastModifiedBy>
  <cp:revision>44</cp:revision>
  <dcterms:created xsi:type="dcterms:W3CDTF">2023-08-02T22:34:12Z</dcterms:created>
  <dcterms:modified xsi:type="dcterms:W3CDTF">2023-11-08T16:17:38Z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0x0101007D111EFA9E3D0F4CAD7DF31B4F62C3A6</vt:lpwstr>
  </property>
  <property fmtid="{D5CDD505-2E9C-101B-9397-08002B2CF9AE}" pid="9" name="MediaServiceImageTags">
    <vt:lpwstr/>
  </property>
</Properties>
</file>